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24"/>
  </p:normalViewPr>
  <p:slideViewPr>
    <p:cSldViewPr snapToGrid="0">
      <p:cViewPr varScale="1">
        <p:scale>
          <a:sx n="88" d="100"/>
          <a:sy n="88" d="100"/>
        </p:scale>
        <p:origin x="184" y="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62517-4516-F8AD-CD0A-7A0B94D74C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94C38E-6349-3FA1-C89B-B5A4D567AD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BBDF54-FFDA-58C3-B50D-B2DB4FCDD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FA012-AC29-0943-801E-996337CD1B60}" type="datetimeFigureOut">
              <a:rPr lang="en-US" smtClean="0"/>
              <a:t>4/12/25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38FB3E-C9C1-BFC4-512A-49CE32133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353819-1FCC-5BFE-A1EC-3DC56568A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EF2CC-50A9-A14C-9359-1CC8FA2CA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217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70C0D-D198-539D-E745-29465323A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E362EE-B248-36AB-9A68-08B33DDA29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84386B-2905-0316-E685-9F2016205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FA012-AC29-0943-801E-996337CD1B60}" type="datetimeFigureOut">
              <a:rPr lang="en-US" smtClean="0"/>
              <a:t>4/12/25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CB7951-03EC-07C6-D5C8-F834E78C4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62F9C1-E4B2-7BE6-91F4-81907187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EF2CC-50A9-A14C-9359-1CC8FA2CA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086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29772F-0D71-6FA7-FB4B-9904D7409F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342766-E533-FF00-668E-56A844CC5D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033656-75A0-07C3-6AAA-E57B2CD22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FA012-AC29-0943-801E-996337CD1B60}" type="datetimeFigureOut">
              <a:rPr lang="en-US" smtClean="0"/>
              <a:t>4/12/25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7F49C8-1BA9-8122-5F30-548668BFC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A9B923-4B88-A9C9-9EE1-1F8B7567B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EF2CC-50A9-A14C-9359-1CC8FA2CA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238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1E0CE-B41E-8FFE-C356-0AE99A799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0F9DE-7D34-6D05-F588-4AB8E3ACC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5F3F6-8C8C-B206-865E-6F4481FC4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FA012-AC29-0943-801E-996337CD1B60}" type="datetimeFigureOut">
              <a:rPr lang="en-US" smtClean="0"/>
              <a:t>4/12/25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7FF25-6CAF-8102-750E-6668942F3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AE8BEC-A30D-F707-EE51-DF1854715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EF2CC-50A9-A14C-9359-1CC8FA2CA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365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D03A1-4978-3882-D3E7-CED05CFD2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1F3D5B-1D73-C139-4B78-876AA79A3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C19C93-6FE6-4DC9-731C-B3261B76A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FA012-AC29-0943-801E-996337CD1B60}" type="datetimeFigureOut">
              <a:rPr lang="en-US" smtClean="0"/>
              <a:t>4/12/25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412C7-815B-C37B-F650-F748ACE5A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093ED3-D11C-CB56-7A6E-CAC82BDED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EF2CC-50A9-A14C-9359-1CC8FA2CA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968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E8409-77D8-0EDD-1221-EFD326A94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F0CC75-1644-8D1A-DCE8-AE2EE2706C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CCDF1B-9A04-0056-ED13-E3ECC8E6C7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329D0B-191C-9B33-7229-8475201E5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FA012-AC29-0943-801E-996337CD1B60}" type="datetimeFigureOut">
              <a:rPr lang="en-US" smtClean="0"/>
              <a:t>4/12/25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A809FB-6263-AC6D-AD30-52C17B982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AB1A9A-6825-298C-A115-AB5831FE4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EF2CC-50A9-A14C-9359-1CC8FA2CA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519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2E0E3-0EF8-CE3F-B88E-933AEB340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59CA45-7104-05F2-466F-2E332CF2CC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8B4F2B-BE0B-068C-9F8F-21C8886525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1C0A89-2539-4E65-B8CE-750F82F0D9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F9C296-A1E5-DB24-42C0-FFC7DF8B5B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661E04-7525-4E19-8FDB-55EE15DB8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FA012-AC29-0943-801E-996337CD1B60}" type="datetimeFigureOut">
              <a:rPr lang="en-US" smtClean="0"/>
              <a:t>4/12/25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4F28AC-1C28-656C-8E44-B30950FAD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2165CD-E81C-9BCE-E3DF-C6AE21B02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EF2CC-50A9-A14C-9359-1CC8FA2CA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612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7B12B-8651-0CDF-2B1E-AEE1FB3BE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63CE1F-AA56-6772-CB08-A343FA925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FA012-AC29-0943-801E-996337CD1B60}" type="datetimeFigureOut">
              <a:rPr lang="en-US" smtClean="0"/>
              <a:t>4/12/25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DE7074-E706-8CCB-126D-F78FA47E3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A7C5CA-AC3E-C6EB-1C4E-A7B20B4E8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EF2CC-50A9-A14C-9359-1CC8FA2CA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442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7437CC-5452-9BFC-E30D-E4D4E0087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FA012-AC29-0943-801E-996337CD1B60}" type="datetimeFigureOut">
              <a:rPr lang="en-US" smtClean="0"/>
              <a:t>4/12/25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8F3DE4-E2F8-79F2-357C-C78F13663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E0C608-ED23-741C-FA7A-E48A8C206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EF2CC-50A9-A14C-9359-1CC8FA2CA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652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5CCF2-7A99-D31F-7487-1192E003C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61ACB-ADD0-904F-9D68-4DB75C51A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759E4D-75FC-9F5C-93C6-5474DB9F77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7CDDA0-2BBB-E01B-DC89-7432BB712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FA012-AC29-0943-801E-996337CD1B60}" type="datetimeFigureOut">
              <a:rPr lang="en-US" smtClean="0"/>
              <a:t>4/12/25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EDE6A2-208A-C16B-0580-D29ED7E77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C93357-DE84-9C9C-6D98-E24CEB1A6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EF2CC-50A9-A14C-9359-1CC8FA2CA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795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CD190-E4CF-5F62-3543-F44ABD0A6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20C1C0-F3F6-4B9C-A6AB-BAF76DF9D5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21063D-84FB-1D4E-3BA2-065EAA3737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0D15BA-36DC-086F-BD3B-E445D5647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FA012-AC29-0943-801E-996337CD1B60}" type="datetimeFigureOut">
              <a:rPr lang="en-US" smtClean="0"/>
              <a:t>4/12/25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360C41-42A2-D913-CEB1-D72053C29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507031-CD04-2925-E708-3124ED870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EF2CC-50A9-A14C-9359-1CC8FA2CA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79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F1635B-760E-9993-36EB-312B05DF6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E48EDC-6229-16B5-DD77-324852602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2EEA37-B195-EFFF-5C59-E4DAE9958F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FA012-AC29-0943-801E-996337CD1B60}" type="datetimeFigureOut">
              <a:rPr lang="en-US" smtClean="0"/>
              <a:t>4/12/25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912E1E-2A84-18EE-46DF-FEA57686A2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0EBD0-9F66-C40C-3BF7-B13AAFA77C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EF2CC-50A9-A14C-9359-1CC8FA2CA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429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435CDF3-8D32-C835-4D88-8691DFDFDE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0057" y="439289"/>
            <a:ext cx="10718202" cy="5106487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Philipper</a:t>
            </a:r>
            <a:r>
              <a:rPr lang="en-US" sz="18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</a:p>
          <a:p>
            <a:pPr algn="l"/>
            <a:r>
              <a:rPr lang="en-US" sz="18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 Ja, ich </a:t>
            </a:r>
            <a:r>
              <a:rPr lang="en-US" sz="1800" b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möchte</a:t>
            </a:r>
            <a:r>
              <a:rPr lang="en-US" sz="18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Christus </a:t>
            </a:r>
            <a:r>
              <a:rPr lang="en-US" sz="1800" b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immer</a:t>
            </a:r>
            <a:r>
              <a:rPr lang="en-US" sz="18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besser</a:t>
            </a:r>
            <a:r>
              <a:rPr lang="en-US" sz="18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kennen</a:t>
            </a:r>
            <a:r>
              <a:rPr lang="en-US" sz="18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lernen</a:t>
            </a:r>
            <a:r>
              <a:rPr lang="en-US" sz="18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l"/>
            <a:r>
              <a:rPr lang="en-US" sz="18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ich </a:t>
            </a:r>
            <a:r>
              <a:rPr lang="en-US" sz="1800" b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möchte</a:t>
            </a:r>
            <a:r>
              <a:rPr lang="en-US" sz="18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die Kraft, </a:t>
            </a:r>
            <a:r>
              <a:rPr lang="en-US" sz="1800" b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en-US" sz="18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der Gott </a:t>
            </a:r>
            <a:r>
              <a:rPr lang="en-US" sz="1800" b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Ihn</a:t>
            </a:r>
            <a:r>
              <a:rPr lang="en-US" sz="18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von den </a:t>
            </a:r>
            <a:r>
              <a:rPr lang="en-US" sz="1800" b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Toten</a:t>
            </a:r>
            <a:r>
              <a:rPr lang="en-US" sz="18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auferweckt</a:t>
            </a:r>
            <a:r>
              <a:rPr lang="en-US" sz="18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hat, an mir </a:t>
            </a:r>
            <a:r>
              <a:rPr lang="en-US" sz="1800" b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selbst</a:t>
            </a:r>
            <a:r>
              <a:rPr lang="en-US" sz="18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erfahren</a:t>
            </a:r>
            <a:r>
              <a:rPr lang="en-US" sz="18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/>
            <a:r>
              <a:rPr lang="en-US" sz="18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und </a:t>
            </a:r>
          </a:p>
          <a:p>
            <a:pPr algn="l"/>
            <a:r>
              <a:rPr lang="en-US" sz="18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1800" b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möchte</a:t>
            </a:r>
            <a:r>
              <a:rPr lang="en-US" sz="18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1800" b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Seinem</a:t>
            </a:r>
            <a:r>
              <a:rPr lang="en-US" sz="18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Leiden </a:t>
            </a:r>
            <a:r>
              <a:rPr lang="en-US" sz="1800" b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teilhaben</a:t>
            </a:r>
            <a:r>
              <a:rPr lang="en-US" sz="18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b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sodass</a:t>
            </a:r>
            <a:r>
              <a:rPr lang="en-US" sz="18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ich </a:t>
            </a:r>
            <a:r>
              <a:rPr lang="en-US" sz="1800" b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Ihm</a:t>
            </a:r>
            <a:r>
              <a:rPr lang="en-US" sz="18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bis in Sein </a:t>
            </a:r>
            <a:r>
              <a:rPr lang="en-US" sz="1800" b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Sterben</a:t>
            </a:r>
            <a:r>
              <a:rPr lang="en-US" sz="18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hinein</a:t>
            </a:r>
            <a:r>
              <a:rPr lang="en-US" sz="18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ähnlich</a:t>
            </a:r>
            <a:r>
              <a:rPr lang="en-US" sz="18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werde</a:t>
            </a:r>
            <a:r>
              <a:rPr lang="en-US" sz="18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endParaRPr lang="en-US" sz="1800" b="1" dirty="0">
              <a:solidFill>
                <a:schemeClr val="accent4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18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11 Dann </a:t>
            </a:r>
            <a:r>
              <a:rPr lang="en-US" sz="1800" b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werde</a:t>
            </a:r>
            <a:r>
              <a:rPr lang="en-US" sz="18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auch</a:t>
            </a:r>
            <a:r>
              <a:rPr lang="en-US" sz="18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ich – das </a:t>
            </a:r>
            <a:r>
              <a:rPr lang="en-US" sz="1800" b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en-US" sz="18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meine</a:t>
            </a:r>
            <a:r>
              <a:rPr lang="en-US" sz="18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feste</a:t>
            </a:r>
            <a:r>
              <a:rPr lang="en-US" sz="18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Hoffnung</a:t>
            </a:r>
            <a:r>
              <a:rPr lang="en-US" sz="18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</a:p>
          <a:p>
            <a:pPr algn="l"/>
            <a:r>
              <a:rPr lang="en-US" sz="18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800" b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unter</a:t>
            </a:r>
            <a:r>
              <a:rPr lang="en-US" sz="18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denen</a:t>
            </a:r>
            <a:r>
              <a:rPr lang="en-US" sz="18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sein, die von den </a:t>
            </a:r>
            <a:r>
              <a:rPr lang="en-US" sz="1800" b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Toten</a:t>
            </a:r>
            <a:r>
              <a:rPr lang="en-US" sz="18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auferstehen</a:t>
            </a:r>
            <a:r>
              <a:rPr lang="en-US" sz="18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endParaRPr lang="en-US" sz="1800" b="1" dirty="0">
              <a:solidFill>
                <a:schemeClr val="accent4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1800" b="1" dirty="0">
              <a:solidFill>
                <a:schemeClr val="accent4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az-Cyrl-AZ" sz="18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 Прагну пізнати Його й силу Його воскресіння, а також розділити Його страждання, уподібнюючись Йому в смерті,</a:t>
            </a:r>
          </a:p>
          <a:p>
            <a:pPr algn="l"/>
            <a:r>
              <a:rPr lang="az-Cyrl-AZ" sz="18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 щоб таким чином якось досягти воскресіння з мертвих.</a:t>
            </a:r>
            <a:endParaRPr lang="en-US" sz="1800" b="1" dirty="0">
              <a:solidFill>
                <a:schemeClr val="accent4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155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435CDF3-8D32-C835-4D88-8691DFDFDE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0057" y="439289"/>
            <a:ext cx="10718202" cy="5106487"/>
          </a:xfrm>
        </p:spPr>
        <p:txBody>
          <a:bodyPr>
            <a:normAutofit/>
          </a:bodyPr>
          <a:lstStyle/>
          <a:p>
            <a:pPr algn="l"/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Philipper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</a:p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 Ja, ich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möchte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Christus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immer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besser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kennen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lernen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ich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möchte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die Kraft,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Gott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von den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Toten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auferweckt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hat, an mir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selbst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erfahren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und </a:t>
            </a:r>
          </a:p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möchte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Seinem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Leiden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teilhaben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sodass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ich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Ihm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bis in Sein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Sterben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hinein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ähnlich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werde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11 Dann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werde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auch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ich – das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meine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feste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Hoffnung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</a:p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unter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denen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sein, die von den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Toten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auferstehen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az-Cyrl-A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 Прагну пізнати Його й силу Його воскресіння, а також розділити Його страждання, уподібнюючись Йому в смерті,</a:t>
            </a:r>
          </a:p>
          <a:p>
            <a:pPr algn="l"/>
            <a:r>
              <a:rPr lang="az-Cyrl-A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 щоб таким чином якось досягти воскресіння з мертвих.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354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10411</TotalTime>
  <Words>214</Words>
  <Application>Microsoft Macintosh PowerPoint</Application>
  <PresentationFormat>Widescreen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Carrie Hinterholzer</dc:creator>
  <cp:lastModifiedBy>Carrie Hinterholzer</cp:lastModifiedBy>
  <cp:revision>7</cp:revision>
  <dcterms:created xsi:type="dcterms:W3CDTF">2025-04-12T13:26:34Z</dcterms:created>
  <dcterms:modified xsi:type="dcterms:W3CDTF">2025-04-19T18:57:43Z</dcterms:modified>
</cp:coreProperties>
</file>