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234795-63CC-49B2-8877-A3BD39ECA18D}" v="7" dt="2025-08-02T15:40:38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F42F1-FE9B-95B1-C81B-870C0238A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AC8E0A-0A94-AA08-CEB2-0A5CE3FD4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342A93-F349-C9FF-1350-54C8C4EDC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26B8D7-1730-3A27-3246-026970AAF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43D317-39C9-0A2D-2228-F034415D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23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80D639-CA9C-4E9E-BD5D-8DC6C66EE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C7175BB-062A-A32D-A39D-D764401DE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90A83F-567B-CD7C-FC0F-9D2C37C0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7C1FEE-9F21-5EE0-1D4E-E10C89BA8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1A575A-277C-696C-D401-E7A5EA2E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7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9276E04-7122-55E1-7E81-2974DB508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8DBA373-9785-C6D5-DDEB-DFF712FBD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E20B54-C72A-D4AA-07C5-F66DD5E44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717CCC-5531-CA5E-01F1-D06279FA9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781360-94D2-3DF6-DFB1-4464A4E9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80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2D30F-675D-A933-4F59-25FF6246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9A5DD8-1C1F-3F1A-00B7-3B7043B0B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CA19AA-269D-ABA0-BE6B-4270EBDE9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B4AA4F-F970-53BD-C55C-8B5389FA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125155-0A72-A5A5-400B-CCED6B18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74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D78714-E4DB-5846-0A28-9DEC9206D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D3D956-1298-3DE9-4966-CC1E0D191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39256A-D375-44DB-DB9F-7437A6979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3B720A-F466-4B05-7381-02AB4D0F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012821-FCDB-5694-762C-E432F45A3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03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B2F26-D1D2-E693-52B6-50BD463D9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145127-F26D-B342-C559-EFD4512B2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7C95004-F561-C0B6-07A0-22DE0549D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E53BEA-1687-A6D5-8690-F0217BD21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581E9C-6BF6-32C1-F02A-39C88A61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0CFFCA-3827-6A25-DA9A-C71394DA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39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1C84B-C31E-D34C-5C25-667D2E10D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700964-006B-FC72-0301-5F836DA59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8746F27-0854-9A23-C8C4-5945A7E5E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C0BC3B-0BB8-AB5B-6F5F-0486BFEDB8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A24327C-88A5-27CB-01FF-F347057152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DDB825B-2D4E-A187-747E-BC36377A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4E5B8CE-2B46-5F2A-0DB6-335F3601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7B38FB5-97A6-03AF-5441-5E588008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23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578033-D672-823D-E811-293851AA6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C5B6154-37DE-4D3B-7F43-2BB180641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0509891-F53F-CCAD-E70E-1CA41AA9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FC0A1C-FCB6-8F33-DE33-D6C1DA45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37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1829872-7E41-4225-57BC-8EC919ACE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31A3A2-2586-236C-02BC-AF4CD54E1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72839E2-0894-4FD6-9107-9518CCA0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998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B3BC04-4429-5D91-8A09-C55B16D7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9F9BD5-C2E6-181A-FF4C-9E043AB80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964077-3A86-0CF2-43A4-AD65D9058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E346C4-5C2C-AA49-0B98-954BF04BE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8660533-C4D9-370F-5EE4-78665FFDE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4BDB4A-133E-738E-6E2F-A2091461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88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D894BD-FFBC-269F-ADFC-F3FF04AD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D71BF4B-8DF4-2F88-DBB1-0A07769C3E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4EABAE-A77E-4440-FF38-25A023DB3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226F96-3737-9E2E-4D6E-2749B064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81BF7D-F11F-C749-04D2-40E14E08E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54C10C-6951-53C8-BB84-707B22BCE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83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8A5B37-C3EE-058A-29C6-6BD54844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BB11CB-380B-403F-265A-F7DFB357E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680005-2773-6C55-A8CA-E04568C8D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0D3EB-69F0-429C-B35F-795427842170}" type="datetimeFigureOut">
              <a:rPr lang="de-DE" smtClean="0"/>
              <a:t>02.08.2025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0D1546-847C-AEE3-C576-10B0A1F1DD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E3EB2A-91BE-C6A6-92B0-2F8CE60E7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7708F-28BE-4506-BEFC-F8F04E545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91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gen 3">
            <a:extLst>
              <a:ext uri="{FF2B5EF4-FFF2-40B4-BE49-F238E27FC236}">
                <a16:creationId xmlns:a16="http://schemas.microsoft.com/office/drawing/2014/main" id="{73649CAE-BA25-E3DA-887F-F0034D4BF397}"/>
              </a:ext>
            </a:extLst>
          </p:cNvPr>
          <p:cNvSpPr/>
          <p:nvPr/>
        </p:nvSpPr>
        <p:spPr>
          <a:xfrm rot="9717418">
            <a:off x="937539" y="2426219"/>
            <a:ext cx="11144250" cy="2387600"/>
          </a:xfrm>
          <a:prstGeom prst="arc">
            <a:avLst>
              <a:gd name="adj1" fmla="val 11630368"/>
              <a:gd name="adj2" fmla="val 0"/>
            </a:avLst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C9D089B-B713-955F-F1E5-323721A31727}"/>
              </a:ext>
            </a:extLst>
          </p:cNvPr>
          <p:cNvSpPr txBox="1"/>
          <p:nvPr/>
        </p:nvSpPr>
        <p:spPr>
          <a:xfrm rot="18249201">
            <a:off x="165935" y="2285465"/>
            <a:ext cx="4823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Gott erschafft – aus Liebe und zur Gemeinschaft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E2B9D28-38C2-3D6F-B4A3-6B0F599B4B5F}"/>
              </a:ext>
            </a:extLst>
          </p:cNvPr>
          <p:cNvSpPr txBox="1"/>
          <p:nvPr/>
        </p:nvSpPr>
        <p:spPr>
          <a:xfrm rot="18249201">
            <a:off x="1452898" y="2748923"/>
            <a:ext cx="464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Der Mensch fällt – und bringt Zerstörung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70DBEAB-658A-6E6C-D270-F23D5A52404F}"/>
              </a:ext>
            </a:extLst>
          </p:cNvPr>
          <p:cNvSpPr txBox="1"/>
          <p:nvPr/>
        </p:nvSpPr>
        <p:spPr>
          <a:xfrm rot="18249201">
            <a:off x="2498061" y="2221622"/>
            <a:ext cx="6028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Gott verspricht Rettung – durch einen kommenden Erlöser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C5368AC-24F1-503F-AE74-D388774202DC}"/>
              </a:ext>
            </a:extLst>
          </p:cNvPr>
          <p:cNvSpPr txBox="1"/>
          <p:nvPr/>
        </p:nvSpPr>
        <p:spPr>
          <a:xfrm rot="18249201">
            <a:off x="4768783" y="2964209"/>
            <a:ext cx="3670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Jesus kommt – lebt, stirbt, siegt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D00DC27-5ED1-4F94-6124-027761C1BC1E}"/>
              </a:ext>
            </a:extLst>
          </p:cNvPr>
          <p:cNvSpPr txBox="1"/>
          <p:nvPr/>
        </p:nvSpPr>
        <p:spPr>
          <a:xfrm rot="18249201">
            <a:off x="6816840" y="1924750"/>
            <a:ext cx="4202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Gemeinde lebt – durch den hl. Geist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C97880C-48D2-5BBE-BFF8-E01F5ADE674B}"/>
              </a:ext>
            </a:extLst>
          </p:cNvPr>
          <p:cNvSpPr txBox="1"/>
          <p:nvPr/>
        </p:nvSpPr>
        <p:spPr>
          <a:xfrm rot="18249201">
            <a:off x="8494012" y="1199721"/>
            <a:ext cx="497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Christus kommt wieder – zur Vollendung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39AF819-F80D-1C75-4AEC-7B0F1C90AF25}"/>
              </a:ext>
            </a:extLst>
          </p:cNvPr>
          <p:cNvSpPr txBox="1"/>
          <p:nvPr/>
        </p:nvSpPr>
        <p:spPr>
          <a:xfrm>
            <a:off x="701336" y="5929659"/>
            <a:ext cx="105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Psalm 111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C613E51-DA34-C51A-DD5E-AF0FCE176AB6}"/>
              </a:ext>
            </a:extLst>
          </p:cNvPr>
          <p:cNvSpPr txBox="1"/>
          <p:nvPr/>
        </p:nvSpPr>
        <p:spPr>
          <a:xfrm>
            <a:off x="3340436" y="6294820"/>
            <a:ext cx="105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Psalm 51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CBBDFBE-0442-DD67-1C6A-9A3443C3E24E}"/>
              </a:ext>
            </a:extLst>
          </p:cNvPr>
          <p:cNvSpPr txBox="1"/>
          <p:nvPr/>
        </p:nvSpPr>
        <p:spPr>
          <a:xfrm>
            <a:off x="1964996" y="6335555"/>
            <a:ext cx="105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Psalm 53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C556C4A-6A19-CEDA-4C0C-70C009D744BE}"/>
              </a:ext>
            </a:extLst>
          </p:cNvPr>
          <p:cNvSpPr txBox="1"/>
          <p:nvPr/>
        </p:nvSpPr>
        <p:spPr>
          <a:xfrm>
            <a:off x="6987449" y="6137102"/>
            <a:ext cx="105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Psalm 84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367471D-F050-64C4-7E9C-55E3225B796C}"/>
              </a:ext>
            </a:extLst>
          </p:cNvPr>
          <p:cNvSpPr txBox="1"/>
          <p:nvPr/>
        </p:nvSpPr>
        <p:spPr>
          <a:xfrm>
            <a:off x="4991858" y="6238988"/>
            <a:ext cx="105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Psalm 22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A4F7CD0-DEE8-5603-4E6A-91A5DA34D03B}"/>
              </a:ext>
            </a:extLst>
          </p:cNvPr>
          <p:cNvSpPr txBox="1"/>
          <p:nvPr/>
        </p:nvSpPr>
        <p:spPr>
          <a:xfrm>
            <a:off x="8547127" y="5722858"/>
            <a:ext cx="105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Psalm 118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35C9AB5-9E8B-53DB-645F-ABF1BBB8BDFE}"/>
              </a:ext>
            </a:extLst>
          </p:cNvPr>
          <p:cNvSpPr txBox="1"/>
          <p:nvPr/>
        </p:nvSpPr>
        <p:spPr>
          <a:xfrm>
            <a:off x="7861646" y="5978365"/>
            <a:ext cx="105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Psalm 96</a:t>
            </a:r>
          </a:p>
        </p:txBody>
      </p:sp>
    </p:spTree>
    <p:extLst>
      <p:ext uri="{BB962C8B-B14F-4D97-AF65-F5344CB8AC3E}">
        <p14:creationId xmlns:p14="http://schemas.microsoft.com/office/powerpoint/2010/main" val="294315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6AAA7C72-851B-08D1-7BF0-47FB05B6FCC9}"/>
              </a:ext>
            </a:extLst>
          </p:cNvPr>
          <p:cNvSpPr txBox="1"/>
          <p:nvPr/>
        </p:nvSpPr>
        <p:spPr>
          <a:xfrm>
            <a:off x="337351" y="443883"/>
            <a:ext cx="114166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Psalm 53</a:t>
            </a:r>
          </a:p>
          <a:p>
            <a:endParaRPr lang="de-DE" dirty="0"/>
          </a:p>
          <a:p>
            <a:pPr algn="just">
              <a:lnSpc>
                <a:spcPts val="3000"/>
              </a:lnSpc>
            </a:pPr>
            <a:r>
              <a:rPr lang="de-DE" sz="2800" b="1" dirty="0"/>
              <a:t>1 Dem Chorleiter. Al-</a:t>
            </a:r>
            <a:r>
              <a:rPr lang="de-DE" sz="2800" b="1" dirty="0" err="1"/>
              <a:t>Machalath</a:t>
            </a:r>
            <a:r>
              <a:rPr lang="de-DE" sz="2800" b="1" dirty="0"/>
              <a:t>. Ein Maskil. Von David. 2 Der Tor spricht in seinem Herzen: »Es ist kein Gott!« Sie haben Verderben angerichtet und abscheuliches Unrecht geübt; da ist keiner, der Gutes tut. 3 Gott hat vom Himmel herabgeschaut auf die Menschenkinder, um zu sehen, ob ein Verständiger da ist, einer, der Gott sucht. 4 Alle sind abgewichen, sie sind alle verdorben; da ist keiner, der Gutes tut, auch nicht einer. 5 Haben denn keine Erkenntnis, die Böses tun, die mein Volk fressen, als äßen sie Brot? Gott rufen sie nicht an. 6 Da überfiel sie Schrecken, ohne dass ein Schrecken da war; denn Gott hat zerstreut die Gebeine dessen, der dich bedrängt. Du hast sie zuschanden werden lassen, denn Gott hat sie verworfen. 7 Kämen doch aus Zion die Rettungen für Israel! Wenn Gott die Gefangenschaft seines Volkes wendet, wird Jakob jubeln, Israel sich freuen.</a:t>
            </a:r>
          </a:p>
        </p:txBody>
      </p:sp>
    </p:spTree>
    <p:extLst>
      <p:ext uri="{BB962C8B-B14F-4D97-AF65-F5344CB8AC3E}">
        <p14:creationId xmlns:p14="http://schemas.microsoft.com/office/powerpoint/2010/main" val="2125006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Breitbild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>Adler Werk Lackfabrik Johann Berghofer GmbH u Co 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VTSL Simon LACKNER</dc:creator>
  <cp:lastModifiedBy>VTSL Simon LACKNER</cp:lastModifiedBy>
  <cp:revision>1</cp:revision>
  <dcterms:created xsi:type="dcterms:W3CDTF">2025-08-02T14:54:59Z</dcterms:created>
  <dcterms:modified xsi:type="dcterms:W3CDTF">2025-08-02T18:39:38Z</dcterms:modified>
</cp:coreProperties>
</file>