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1" name="Shape 18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:in und Datum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Autor:in und Datum</a:t>
            </a:r>
          </a:p>
        </p:txBody>
      </p:sp>
      <p:sp>
        <p:nvSpPr>
          <p:cNvPr id="12" name="Titel der Präsentation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Titel der Präsentation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Präsentationsuntertitel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Folientitel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100" name="Folien-Untertitel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Folien-Untertitel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-Titel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Agenda-Titel</a:t>
            </a:r>
          </a:p>
        </p:txBody>
      </p:sp>
      <p:sp>
        <p:nvSpPr>
          <p:cNvPr id="109" name="Agenda-Untertitel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Agenda-Untertitel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Agendathemen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Aufstellung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100 %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kte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Fakten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Quellenangabe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Quellenangabe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„Bemerkenswert“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alatschüssel mit gebratenem Reis, gekochten Eiern und Stäbchen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Schüssel mit Lachsfrikadellen, Salat und Humm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Schüssel mit Pappardelle, Petersilienbutter, gerösteten Haselnüssen und geriebenem Parmesan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alatschüssel mit gebratenem Reis, gekochten Eiern und Stäbchen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Bild"/>
          <p:cNvSpPr/>
          <p:nvPr>
            <p:ph type="pic" idx="21"/>
          </p:nvPr>
        </p:nvSpPr>
        <p:spPr>
          <a:xfrm>
            <a:off x="3012281" y="-1589485"/>
            <a:ext cx="18345152" cy="1993124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70" name="Body Level One…"/>
          <p:cNvSpPr txBox="1"/>
          <p:nvPr>
            <p:ph type="body" sz="half" idx="1"/>
          </p:nvPr>
        </p:nvSpPr>
        <p:spPr>
          <a:xfrm>
            <a:off x="3048000" y="7625953"/>
            <a:ext cx="18288000" cy="5072064"/>
          </a:xfrm>
          <a:prstGeom prst="rect">
            <a:avLst/>
          </a:prstGeom>
          <a:solidFill>
            <a:srgbClr val="FFFFFF"/>
          </a:solidFill>
        </p:spPr>
        <p:txBody>
          <a:bodyPr lIns="71436" tIns="71436" rIns="71436" bIns="71436" anchor="ctr"/>
          <a:lstStyle>
            <a:lvl1pPr defTabSz="2438337"/>
            <a:lvl2pPr defTabSz="2438337"/>
            <a:lvl3pPr defTabSz="2438337"/>
            <a:lvl4pPr defTabSz="2438337"/>
            <a:lvl5pPr defTabSz="2438337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1" name="Linien"/>
          <p:cNvSpPr/>
          <p:nvPr/>
        </p:nvSpPr>
        <p:spPr>
          <a:xfrm flipV="1">
            <a:off x="3851671" y="10715620"/>
            <a:ext cx="16698518" cy="5"/>
          </a:xfrm>
          <a:prstGeom prst="line">
            <a:avLst/>
          </a:prstGeom>
          <a:ln w="50800" cap="rnd">
            <a:solidFill>
              <a:srgbClr val="747676"/>
            </a:solidFill>
            <a:custDash>
              <a:ds d="100000" sp="200000"/>
            </a:custDash>
          </a:ln>
        </p:spPr>
        <p:txBody>
          <a:bodyPr lIns="45718" tIns="45718" rIns="45718" bIns="45718"/>
          <a:lstStyle/>
          <a:p>
            <a:pPr algn="ctr" defTabSz="82153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2" name="Title Text"/>
          <p:cNvSpPr txBox="1"/>
          <p:nvPr>
            <p:ph type="title"/>
          </p:nvPr>
        </p:nvSpPr>
        <p:spPr>
          <a:xfrm>
            <a:off x="3851671" y="7822406"/>
            <a:ext cx="16680658" cy="3107533"/>
          </a:xfrm>
          <a:prstGeom prst="rect">
            <a:avLst/>
          </a:prstGeom>
        </p:spPr>
        <p:txBody>
          <a:bodyPr lIns="71436" tIns="71436" rIns="71436" bIns="71436" anchor="b"/>
          <a:lstStyle>
            <a:lvl1pPr algn="r" defTabSz="821530">
              <a:defRPr b="0" cap="all" spc="0" sz="17000">
                <a:solidFill>
                  <a:srgbClr val="5C5C5C"/>
                </a:solidFill>
                <a:latin typeface="DIN Condensed Bold"/>
                <a:ea typeface="DIN Condensed Bold"/>
                <a:cs typeface="DIN Condensed Bold"/>
                <a:sym typeface="DIN Condensed Bold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73" name="Textebene 1…"/>
          <p:cNvSpPr txBox="1"/>
          <p:nvPr>
            <p:ph type="body" sz="quarter" idx="22"/>
          </p:nvPr>
        </p:nvSpPr>
        <p:spPr>
          <a:xfrm>
            <a:off x="3851671" y="10787061"/>
            <a:ext cx="16680658" cy="1732361"/>
          </a:xfrm>
          <a:prstGeom prst="rect">
            <a:avLst/>
          </a:prstGeom>
        </p:spPr>
        <p:txBody>
          <a:bodyPr lIns="71436" tIns="71436" rIns="71436" bIns="71436"/>
          <a:lstStyle/>
          <a:p>
            <a:pPr marL="0" indent="0" algn="r" defTabSz="821530">
              <a:lnSpc>
                <a:spcPct val="70000"/>
              </a:lnSpc>
              <a:spcBef>
                <a:spcPts val="800"/>
              </a:spcBef>
              <a:buSzTx/>
              <a:buNone/>
              <a:defRPr i="1" sz="6600">
                <a:solidFill>
                  <a:srgbClr val="747676"/>
                </a:solidFill>
                <a:latin typeface="Iowan Old Style Roman"/>
                <a:ea typeface="Iowan Old Style Roman"/>
                <a:cs typeface="Iowan Old Style Roman"/>
                <a:sym typeface="Iowan Old Style Roman"/>
              </a:defRPr>
            </a:pPr>
          </a:p>
        </p:txBody>
      </p:sp>
      <p:sp>
        <p:nvSpPr>
          <p:cNvPr id="174" name="Slide Number"/>
          <p:cNvSpPr txBox="1"/>
          <p:nvPr>
            <p:ph type="sldNum" sz="quarter" idx="2"/>
          </p:nvPr>
        </p:nvSpPr>
        <p:spPr>
          <a:xfrm>
            <a:off x="20064354" y="12930186"/>
            <a:ext cx="423788" cy="473075"/>
          </a:xfrm>
          <a:prstGeom prst="rect">
            <a:avLst/>
          </a:prstGeom>
        </p:spPr>
        <p:txBody>
          <a:bodyPr lIns="71436" tIns="71436" rIns="71436" bIns="71436" anchor="t"/>
          <a:lstStyle>
            <a:lvl1pPr algn="r" defTabSz="821530">
              <a:defRPr sz="2200">
                <a:solidFill>
                  <a:srgbClr val="CBCBCB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und Limonen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Titel der Präsentation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Titel der Präsentation</a:t>
            </a:r>
          </a:p>
        </p:txBody>
      </p:sp>
      <p:sp>
        <p:nvSpPr>
          <p:cNvPr id="23" name="Autor:in und Datum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Autor:in und Datum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Präsentationsuntertitel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F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chüssel mit Lachsfrikadellen, Salat und Humm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Folientitel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Folientitel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Folien-Untertitel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43" name="Folien-Untertitel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Folien-Untertitel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-Untertitel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Folien-Untertitel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Schüssel mit Pappardelle, Petersilienbutter, gerösteten Haselnüssen und geriebenem Parmesan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Folientitel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e &amp; Livevideo – k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olien-Untertitel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Folien-Untertitel</a:t>
            </a:r>
          </a:p>
        </p:txBody>
      </p:sp>
      <p:sp>
        <p:nvSpPr>
          <p:cNvPr id="7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Folientitel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e &amp; Livevideo – gro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Folien-Untertitel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Folien-Untertitel</a:t>
            </a:r>
          </a:p>
        </p:txBody>
      </p:sp>
      <p:sp>
        <p:nvSpPr>
          <p:cNvPr id="8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Folientitel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Folientitel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el des Abschnitts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Titel des Abschnitts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Folientitel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Line"/>
          <p:cNvSpPr/>
          <p:nvPr/>
        </p:nvSpPr>
        <p:spPr>
          <a:xfrm>
            <a:off x="610335" y="1236133"/>
            <a:ext cx="15363747" cy="1"/>
          </a:xfrm>
          <a:prstGeom prst="line">
            <a:avLst/>
          </a:prstGeom>
          <a:ln w="101600">
            <a:solidFill>
              <a:schemeClr val="accent5">
                <a:lumOff val="-29866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84" name="Römer 8,9-17   ⎥ Послання до Римлян 8:9–17"/>
          <p:cNvSpPr txBox="1"/>
          <p:nvPr/>
        </p:nvSpPr>
        <p:spPr>
          <a:xfrm>
            <a:off x="610253" y="411388"/>
            <a:ext cx="11033126" cy="11811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b="1" sz="38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Römer 8,9-17   ⎥ Послання до Римлян 8:9–17</a:t>
            </a:r>
          </a:p>
        </p:txBody>
      </p:sp>
      <p:sp>
        <p:nvSpPr>
          <p:cNvPr id="185" name="9 Ihr aber seid nicht fleischlich, sondern geistlich, da ja Gottes Geist in euch wohnt.…"/>
          <p:cNvSpPr txBox="1"/>
          <p:nvPr/>
        </p:nvSpPr>
        <p:spPr>
          <a:xfrm>
            <a:off x="1874099" y="1594943"/>
            <a:ext cx="20635802" cy="101733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9 Ihr aber seid nicht fleischlich, sondern geistlich, da ja Gottes </a:t>
            </a:r>
            <a:r>
              <a:rPr b="1" u="sng"/>
              <a:t>Geist</a:t>
            </a:r>
            <a:r>
              <a:t> in euch wohnt. 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Wer aber Christi Geist nicht hat, der ist nicht sein.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10 Wenn aber Christus in euch ist, 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so ist der Leib zwar </a:t>
            </a:r>
            <a:r>
              <a:rPr b="1">
                <a:solidFill>
                  <a:schemeClr val="accent5">
                    <a:lumOff val="-29866"/>
                  </a:schemeClr>
                </a:solidFill>
              </a:rPr>
              <a:t>tot</a:t>
            </a:r>
            <a:r>
              <a:t> um der Sünde willen, 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der </a:t>
            </a:r>
            <a:r>
              <a:rPr b="1" u="sng"/>
              <a:t>Geist</a:t>
            </a:r>
            <a:r>
              <a:t> aber ist </a:t>
            </a:r>
            <a:r>
              <a:rPr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</a:rPr>
              <a:t>Leben</a:t>
            </a:r>
            <a:r>
              <a:t> um der Gerechtigkeit willen.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11 Wenn aber der </a:t>
            </a:r>
            <a:r>
              <a:rPr b="1" u="sng"/>
              <a:t>Geist</a:t>
            </a:r>
            <a:r>
              <a:t> dessen, der Jesus von den </a:t>
            </a:r>
            <a:r>
              <a:rPr b="1">
                <a:solidFill>
                  <a:schemeClr val="accent5">
                    <a:lumOff val="-29866"/>
                  </a:schemeClr>
                </a:solidFill>
              </a:rPr>
              <a:t>Toten</a:t>
            </a:r>
            <a:r>
              <a:t> </a:t>
            </a:r>
            <a:r>
              <a:rPr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</a:rPr>
              <a:t>auferweckt</a:t>
            </a:r>
            <a:r>
              <a:t> hat, in euch wohnt, 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so wird er, der Christus von den </a:t>
            </a:r>
            <a:r>
              <a:rPr b="1">
                <a:solidFill>
                  <a:schemeClr val="accent5">
                    <a:lumOff val="-29866"/>
                  </a:schemeClr>
                </a:solidFill>
              </a:rPr>
              <a:t>Toten</a:t>
            </a:r>
            <a:r>
              <a:t> </a:t>
            </a:r>
            <a:r>
              <a:rPr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</a:rPr>
              <a:t>auferweckt</a:t>
            </a:r>
            <a:r>
              <a:t> hat, 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auch eure </a:t>
            </a:r>
            <a:r>
              <a:rPr b="1">
                <a:solidFill>
                  <a:schemeClr val="accent5">
                    <a:lumOff val="-29866"/>
                  </a:schemeClr>
                </a:solidFill>
              </a:rPr>
              <a:t>sterblichen</a:t>
            </a:r>
            <a:r>
              <a:t> Leiber </a:t>
            </a:r>
            <a:r>
              <a:rPr b="1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</a:rPr>
              <a:t>lebendig</a:t>
            </a:r>
            <a:r>
              <a:t> machen durch seinen </a:t>
            </a:r>
            <a:r>
              <a:rPr b="1" u="sng"/>
              <a:t>Geist</a:t>
            </a:r>
            <a:r>
              <a:t>, der in euch wohnt.</a:t>
            </a:r>
          </a:p>
        </p:txBody>
      </p:sp>
      <p:sp>
        <p:nvSpPr>
          <p:cNvPr id="186" name="Gottes Geist ….. macht dich lebendig"/>
          <p:cNvSpPr txBox="1"/>
          <p:nvPr/>
        </p:nvSpPr>
        <p:spPr>
          <a:xfrm>
            <a:off x="854962" y="12076348"/>
            <a:ext cx="8775524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b="1" sz="38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Gottes Geist ….. macht dich lebendig</a:t>
            </a:r>
          </a:p>
        </p:txBody>
      </p:sp>
      <p:sp>
        <p:nvSpPr>
          <p:cNvPr id="187" name="9 Але ви не тілесні, а духовні, якщо Дух Божий живе у вас. Якщо хтось не має Духа Христа, він Йому не належить. 10 Якщо ж Христос перебуває у вас, то, хоча ваше тіло й підлягає смерті через гріх, але Дух дає життя через праведність. 11 І якщо Дух Того, Х"/>
          <p:cNvSpPr txBox="1"/>
          <p:nvPr/>
        </p:nvSpPr>
        <p:spPr>
          <a:xfrm>
            <a:off x="1889901" y="8287124"/>
            <a:ext cx="21369312" cy="317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9 Але ви не тілесні, а духовні, якщо Дух Божий живе у вас. Якщо хтось не має Духа Христа, він Йому не належить.</a:t>
            </a:r>
            <a:br/>
            <a:r>
              <a:t>10 Якщо ж Христос перебуває у вас, то, хоча ваше тіло й підлягає смерті через гріх, але Дух дає життя через праведність.</a:t>
            </a:r>
            <a:br/>
            <a:r>
              <a:t>11 І якщо Дух Того, Хто воскресив Ісуса з мертвих, живе у вас, то Він – Той, Хто воскресив Христа з мертвих, – оживить і ваші смертні тіла через Його Духа, Який живе у вас.</a:t>
            </a:r>
          </a:p>
        </p:txBody>
      </p:sp>
      <p:sp>
        <p:nvSpPr>
          <p:cNvPr id="188" name="Line"/>
          <p:cNvSpPr/>
          <p:nvPr/>
        </p:nvSpPr>
        <p:spPr>
          <a:xfrm>
            <a:off x="-320351" y="11904133"/>
            <a:ext cx="25024704" cy="1"/>
          </a:xfrm>
          <a:prstGeom prst="line">
            <a:avLst/>
          </a:prstGeom>
          <a:ln w="63500">
            <a:solidFill>
              <a:schemeClr val="accent5">
                <a:lumOff val="-29866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Line"/>
          <p:cNvSpPr/>
          <p:nvPr/>
        </p:nvSpPr>
        <p:spPr>
          <a:xfrm>
            <a:off x="610335" y="1236133"/>
            <a:ext cx="15363747" cy="1"/>
          </a:xfrm>
          <a:prstGeom prst="line">
            <a:avLst/>
          </a:prstGeom>
          <a:ln w="101600">
            <a:solidFill>
              <a:schemeClr val="accent5">
                <a:lumOff val="-29866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91" name="Römer 8,9-17   ⎥ Послання до Римлян 8:9–17"/>
          <p:cNvSpPr txBox="1"/>
          <p:nvPr/>
        </p:nvSpPr>
        <p:spPr>
          <a:xfrm>
            <a:off x="610253" y="411388"/>
            <a:ext cx="11033126" cy="11811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b="1" sz="38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Römer 8,9-17   ⎥ Послання до Римлян 8:9–17</a:t>
            </a:r>
          </a:p>
        </p:txBody>
      </p:sp>
      <p:sp>
        <p:nvSpPr>
          <p:cNvPr id="192" name="12 So sind wir nun, liebe Brüder und Schwestern,…"/>
          <p:cNvSpPr txBox="1"/>
          <p:nvPr/>
        </p:nvSpPr>
        <p:spPr>
          <a:xfrm>
            <a:off x="1874099" y="1490168"/>
            <a:ext cx="20635802" cy="101733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33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3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12 So sind wir nun, liebe Brüder und Schwestern, 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3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nicht dem Fleisch schuldig, dass wir nach dem Fleisch leben.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3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  <a:p>
            <a:pPr lvl="3" defTabSz="457200">
              <a:lnSpc>
                <a:spcPct val="100000"/>
              </a:lnSpc>
              <a:spcBef>
                <a:spcPts val="0"/>
              </a:spcBef>
              <a:defRPr sz="33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13 Denn wenn ihr nach dem Fleisch lebt, so werdet ihr sterben müssen; </a:t>
            </a:r>
          </a:p>
          <a:p>
            <a:pPr lvl="6" defTabSz="457200">
              <a:lnSpc>
                <a:spcPct val="100000"/>
              </a:lnSpc>
              <a:spcBef>
                <a:spcPts val="0"/>
              </a:spcBef>
              <a:defRPr sz="33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   wenn ihr aber durch den </a:t>
            </a:r>
            <a:r>
              <a:rPr b="1" u="sng"/>
              <a:t>Geist</a:t>
            </a:r>
            <a:r>
              <a:t> die Taten des Leibes tötet, so werdet ihr leben.</a:t>
            </a:r>
          </a:p>
        </p:txBody>
      </p:sp>
      <p:sp>
        <p:nvSpPr>
          <p:cNvPr id="193" name="Gottes Geist ….. macht dich lebendig … hilft dir zu wachsen …"/>
          <p:cNvSpPr txBox="1"/>
          <p:nvPr/>
        </p:nvSpPr>
        <p:spPr>
          <a:xfrm>
            <a:off x="854962" y="11987448"/>
            <a:ext cx="14725982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b="1" sz="38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Gottes Geist ….. macht dich lebendig … hilft dir zu wachsen … </a:t>
            </a:r>
          </a:p>
        </p:txBody>
      </p:sp>
      <p:sp>
        <p:nvSpPr>
          <p:cNvPr id="194" name="12 Отже, брати, ми не є боржниками тіла, щоб жити за тілом.…"/>
          <p:cNvSpPr txBox="1"/>
          <p:nvPr/>
        </p:nvSpPr>
        <p:spPr>
          <a:xfrm>
            <a:off x="2125320" y="9235764"/>
            <a:ext cx="21369312" cy="1734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12 Отже, брати, ми не є боржниками тіла, щоб жити за тілом.</a:t>
            </a:r>
          </a:p>
          <a:p>
            <a:pPr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13 Бо якщо живете за тілом, то помрете, але якщо ви Духом умертвляєте вчинки тіла, будете жити.</a:t>
            </a:r>
          </a:p>
        </p:txBody>
      </p:sp>
      <p:sp>
        <p:nvSpPr>
          <p:cNvPr id="195" name="Line"/>
          <p:cNvSpPr/>
          <p:nvPr/>
        </p:nvSpPr>
        <p:spPr>
          <a:xfrm>
            <a:off x="-320351" y="11904133"/>
            <a:ext cx="25024704" cy="1"/>
          </a:xfrm>
          <a:prstGeom prst="line">
            <a:avLst/>
          </a:prstGeom>
          <a:ln w="63500">
            <a:solidFill>
              <a:schemeClr val="accent5">
                <a:lumOff val="-29866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Line"/>
          <p:cNvSpPr/>
          <p:nvPr/>
        </p:nvSpPr>
        <p:spPr>
          <a:xfrm>
            <a:off x="610335" y="1236133"/>
            <a:ext cx="15363747" cy="1"/>
          </a:xfrm>
          <a:prstGeom prst="line">
            <a:avLst/>
          </a:prstGeom>
          <a:ln w="101600">
            <a:solidFill>
              <a:schemeClr val="accent5">
                <a:lumOff val="-29866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98" name="Römer 8,9-17   ⎥ Послання до Римлян 8:9–17"/>
          <p:cNvSpPr txBox="1"/>
          <p:nvPr/>
        </p:nvSpPr>
        <p:spPr>
          <a:xfrm>
            <a:off x="610253" y="411388"/>
            <a:ext cx="11033126" cy="11811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b="1" sz="38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Römer 8,9-17   ⎥ Послання до Римлян 8:9–17</a:t>
            </a:r>
          </a:p>
        </p:txBody>
      </p:sp>
      <p:sp>
        <p:nvSpPr>
          <p:cNvPr id="199" name="14 Denn welche der Geist Gottes treibt, die sind Gottes Kinder.…"/>
          <p:cNvSpPr txBox="1"/>
          <p:nvPr/>
        </p:nvSpPr>
        <p:spPr>
          <a:xfrm>
            <a:off x="1874099" y="1490168"/>
            <a:ext cx="20635802" cy="5314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defTabSz="457200">
              <a:lnSpc>
                <a:spcPct val="150000"/>
              </a:lnSpc>
              <a:spcBef>
                <a:spcPts val="0"/>
              </a:spcBef>
              <a:defRPr sz="33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14 Denn welche der </a:t>
            </a:r>
            <a:r>
              <a:rPr b="1" u="sng"/>
              <a:t>Geist</a:t>
            </a:r>
            <a:r>
              <a:t> Gottes treibt, die sind Gottes Kinder.</a:t>
            </a:r>
          </a:p>
          <a:p>
            <a:pPr defTabSz="457200">
              <a:lnSpc>
                <a:spcPct val="150000"/>
              </a:lnSpc>
              <a:spcBef>
                <a:spcPts val="0"/>
              </a:spcBef>
              <a:defRPr sz="33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15 Denn ihr habt nicht einen Geist der Knechtschaft empfangen, dass ihr euch abermals fürchten müsstet; sondern ihr habt einen Geist der Kindschaft empfangen, durch den wir rufen: Abba, lieber Vater!</a:t>
            </a:r>
          </a:p>
          <a:p>
            <a:pPr defTabSz="457200">
              <a:lnSpc>
                <a:spcPct val="150000"/>
              </a:lnSpc>
              <a:spcBef>
                <a:spcPts val="0"/>
              </a:spcBef>
              <a:defRPr sz="33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16 Der </a:t>
            </a:r>
            <a:r>
              <a:rPr b="1" u="sng"/>
              <a:t>Geist</a:t>
            </a:r>
            <a:r>
              <a:t> selbst gibt Zeugnis unserm Geist, dass wir Gottes Kinder sind.</a:t>
            </a:r>
          </a:p>
          <a:p>
            <a:pPr defTabSz="457200">
              <a:lnSpc>
                <a:spcPct val="150000"/>
              </a:lnSpc>
              <a:spcBef>
                <a:spcPts val="0"/>
              </a:spcBef>
              <a:defRPr sz="33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17 Sind wir aber Kinder, so sind wir auch Erben, nämlich Gottes Erben und Miterben Christi, </a:t>
            </a:r>
          </a:p>
          <a:p>
            <a:pPr defTabSz="457200">
              <a:lnSpc>
                <a:spcPct val="150000"/>
              </a:lnSpc>
              <a:spcBef>
                <a:spcPts val="0"/>
              </a:spcBef>
              <a:defRPr sz="33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da wir ja mit ihm leiden, damit wir auch mit ihm zur Herrlichkeit erhoben werden.</a:t>
            </a:r>
          </a:p>
        </p:txBody>
      </p:sp>
      <p:sp>
        <p:nvSpPr>
          <p:cNvPr id="200" name="Gottes Geist ….. macht dich lebendig … hilft dir zu wachsen … und bringt dich in eine Beziehung!"/>
          <p:cNvSpPr txBox="1"/>
          <p:nvPr/>
        </p:nvSpPr>
        <p:spPr>
          <a:xfrm>
            <a:off x="854962" y="11987448"/>
            <a:ext cx="2293114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b="1" sz="3800"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Gottes Geist ….. macht dich lebendig … hilft dir zu wachsen … und bringt dich in eine Beziehung! </a:t>
            </a:r>
          </a:p>
        </p:txBody>
      </p:sp>
      <p:sp>
        <p:nvSpPr>
          <p:cNvPr id="201" name="14 Адже всі, кого веде Дух Божий, є дітьми Божими. 15 Бо Дух, Якого ви отримали, не робить вас рабами, щоб ви знову жили в страху, але ви отримали Духа всиновлення, яким кличемо: «Авва, Отче!» 16 Сам Дух свідчить нашому духові, що ми є дітьми Бога. 17 Як"/>
          <p:cNvSpPr txBox="1"/>
          <p:nvPr/>
        </p:nvSpPr>
        <p:spPr>
          <a:xfrm>
            <a:off x="1831046" y="8103689"/>
            <a:ext cx="21369312" cy="317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3200"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14 Адже всі, кого веде Дух Божий, є дітьми Божими.</a:t>
            </a:r>
            <a:br/>
            <a:r>
              <a:t>15 Бо Дух, Якого ви отримали, не робить вас рабами, щоб ви знову жили в страху, але ви отримали Духа всиновлення, яким кличемо: «Авва, Отче!»</a:t>
            </a:r>
            <a:br/>
            <a:r>
              <a:t>16 Сам Дух свідчить нашому духові, що ми є дітьми Бога.</a:t>
            </a:r>
            <a:br/>
            <a:r>
              <a:t>17 Якщо ми діти, то й спадкоємці – спадкоємці Бога й співспадкоємці Христа, якщо ми насправді страждаємо разом із Ним, щоб із Ним розділити Його славу.</a:t>
            </a:r>
          </a:p>
        </p:txBody>
      </p:sp>
      <p:sp>
        <p:nvSpPr>
          <p:cNvPr id="202" name="Line"/>
          <p:cNvSpPr/>
          <p:nvPr/>
        </p:nvSpPr>
        <p:spPr>
          <a:xfrm>
            <a:off x="-320351" y="11904133"/>
            <a:ext cx="25024704" cy="1"/>
          </a:xfrm>
          <a:prstGeom prst="line">
            <a:avLst/>
          </a:prstGeom>
          <a:ln w="63500">
            <a:solidFill>
              <a:schemeClr val="accent5">
                <a:lumOff val="-29866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Line"/>
          <p:cNvSpPr/>
          <p:nvPr/>
        </p:nvSpPr>
        <p:spPr>
          <a:xfrm>
            <a:off x="610335" y="1236133"/>
            <a:ext cx="15363747" cy="1"/>
          </a:xfrm>
          <a:prstGeom prst="line">
            <a:avLst/>
          </a:prstGeom>
          <a:ln w="101600">
            <a:solidFill>
              <a:schemeClr val="accent5">
                <a:lumOff val="-29866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05" name="Römer 8,9-17   ⎥ Послання до Римлян 8:9–17"/>
          <p:cNvSpPr txBox="1"/>
          <p:nvPr/>
        </p:nvSpPr>
        <p:spPr>
          <a:xfrm>
            <a:off x="610253" y="411388"/>
            <a:ext cx="11033126" cy="11811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b="1" sz="38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Römer 8,9-17   ⎥ Послання до Римлян 8:9–17</a:t>
            </a:r>
          </a:p>
        </p:txBody>
      </p:sp>
      <p:sp>
        <p:nvSpPr>
          <p:cNvPr id="206" name="9 Ihr aber seid nicht fleischlich, sondern geistlich, da ja Gottes Geist in euch wohnt.…"/>
          <p:cNvSpPr txBox="1"/>
          <p:nvPr/>
        </p:nvSpPr>
        <p:spPr>
          <a:xfrm>
            <a:off x="1756389" y="1519596"/>
            <a:ext cx="20510459" cy="62437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8E8B8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9 Ihr aber seid nicht fleischlich, sondern geistlich, da ja Gottes Geist in euch wohnt. 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8E8B8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Wer aber Christi Geist nicht hat, der ist nicht sein.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8E8B8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  <a:p>
            <a:pPr lvl="1" defTabSz="457200">
              <a:lnSpc>
                <a:spcPct val="100000"/>
              </a:lnSpc>
              <a:spcBef>
                <a:spcPts val="0"/>
              </a:spcBef>
              <a:defRPr sz="3400">
                <a:solidFill>
                  <a:srgbClr val="F8E8B8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10 </a:t>
            </a:r>
            <a:r>
              <a:rPr u="sng"/>
              <a:t>Wenn</a:t>
            </a:r>
            <a:r>
              <a:t> aber Christus in euch ist, </a:t>
            </a:r>
          </a:p>
          <a:p>
            <a:pPr lvl="2" defTabSz="457200">
              <a:lnSpc>
                <a:spcPct val="100000"/>
              </a:lnSpc>
              <a:spcBef>
                <a:spcPts val="0"/>
              </a:spcBef>
              <a:defRPr sz="3400">
                <a:solidFill>
                  <a:srgbClr val="F8E8B8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so ist der Leib zwar </a:t>
            </a:r>
            <a:r>
              <a:rPr b="1"/>
              <a:t>tot </a:t>
            </a:r>
            <a:r>
              <a:t>um der Sünde willen, </a:t>
            </a:r>
          </a:p>
          <a:p>
            <a:pPr lvl="2" defTabSz="457200">
              <a:lnSpc>
                <a:spcPct val="100000"/>
              </a:lnSpc>
              <a:spcBef>
                <a:spcPts val="0"/>
              </a:spcBef>
              <a:defRPr sz="3400">
                <a:solidFill>
                  <a:srgbClr val="F8E8B8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der Geist aber ist </a:t>
            </a:r>
            <a:r>
              <a:rPr b="1"/>
              <a:t>Leben</a:t>
            </a:r>
            <a:r>
              <a:t> um der Gerechtigkeit willen.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400">
                <a:solidFill>
                  <a:srgbClr val="F8E8B8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  <a:p>
            <a:pPr lvl="1" defTabSz="457200">
              <a:lnSpc>
                <a:spcPct val="100000"/>
              </a:lnSpc>
              <a:spcBef>
                <a:spcPts val="0"/>
              </a:spcBef>
              <a:defRPr sz="3400">
                <a:solidFill>
                  <a:srgbClr val="F8E8B8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11 </a:t>
            </a:r>
            <a:r>
              <a:rPr u="sng"/>
              <a:t>Wenn</a:t>
            </a:r>
            <a:r>
              <a:t> aber der Geist dessen, der Jesus von den </a:t>
            </a:r>
            <a:r>
              <a:rPr b="1"/>
              <a:t>Toten</a:t>
            </a:r>
            <a:r>
              <a:t> </a:t>
            </a:r>
            <a:r>
              <a:rPr b="1"/>
              <a:t>auferweckt</a:t>
            </a:r>
            <a:r>
              <a:t> hat, in euch </a:t>
            </a:r>
            <a:r>
              <a:rPr b="1" u="sng"/>
              <a:t>wohnt</a:t>
            </a:r>
            <a:r>
              <a:t>, </a:t>
            </a:r>
          </a:p>
          <a:p>
            <a:pPr lvl="2" defTabSz="457200">
              <a:lnSpc>
                <a:spcPct val="100000"/>
              </a:lnSpc>
              <a:spcBef>
                <a:spcPts val="0"/>
              </a:spcBef>
              <a:defRPr sz="3400">
                <a:solidFill>
                  <a:srgbClr val="F8E8B8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so wird er, der Christus von den </a:t>
            </a:r>
            <a:r>
              <a:rPr b="1"/>
              <a:t>Toten</a:t>
            </a:r>
            <a:r>
              <a:t> </a:t>
            </a:r>
            <a:r>
              <a:rPr b="1"/>
              <a:t>auferweckt</a:t>
            </a:r>
            <a:r>
              <a:t> hat, </a:t>
            </a:r>
          </a:p>
          <a:p>
            <a:pPr lvl="2" defTabSz="457200">
              <a:lnSpc>
                <a:spcPct val="100000"/>
              </a:lnSpc>
              <a:spcBef>
                <a:spcPts val="0"/>
              </a:spcBef>
              <a:defRPr sz="3400">
                <a:solidFill>
                  <a:srgbClr val="F8E8B8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auch eure sterblichen Leiber </a:t>
            </a:r>
            <a:r>
              <a:rPr b="1"/>
              <a:t>lebendig</a:t>
            </a:r>
            <a:r>
              <a:t> machen durch seinen Geist, der in euch </a:t>
            </a:r>
            <a:r>
              <a:rPr b="1" u="sng"/>
              <a:t>wohnt</a:t>
            </a:r>
            <a:r>
              <a:t>.</a:t>
            </a:r>
          </a:p>
        </p:txBody>
      </p:sp>
      <p:sp>
        <p:nvSpPr>
          <p:cNvPr id="207" name="Gottes Geist ….. macht dich lebendig"/>
          <p:cNvSpPr txBox="1"/>
          <p:nvPr/>
        </p:nvSpPr>
        <p:spPr>
          <a:xfrm>
            <a:off x="854962" y="12076348"/>
            <a:ext cx="8775524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b="1" sz="38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Gottes Geist ….. macht dich lebendig</a:t>
            </a:r>
          </a:p>
        </p:txBody>
      </p:sp>
      <p:sp>
        <p:nvSpPr>
          <p:cNvPr id="208" name="9 Але ви не тілесні, а духовні, якщо Дух Божий живе у вас. Якщо хтось не має Духа Христа, він Йому не належить. 10 Якщо ж Христос перебуває у вас, то, хоча ваше тіло й підлягає смерті через гріх, але Дух дає життя через праведність. 11 І якщо Дух Того, Х"/>
          <p:cNvSpPr txBox="1"/>
          <p:nvPr/>
        </p:nvSpPr>
        <p:spPr>
          <a:xfrm>
            <a:off x="1889901" y="8287124"/>
            <a:ext cx="21369312" cy="317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3200">
                <a:solidFill>
                  <a:srgbClr val="F6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9 Але ви не тілесні, а духовні, якщо Дух Божий живе у вас. Якщо хтось не має Духа Христа, він Йому не належить.</a:t>
            </a:r>
            <a:br/>
            <a:r>
              <a:t>10 Якщо ж Христос перебуває у вас, то, хоча ваше тіло й підлягає смерті через гріх, але Дух дає життя через праведність.</a:t>
            </a:r>
            <a:br/>
            <a:r>
              <a:t>11 І якщо Дух Того, Хто воскресив Ісуса з мертвих, живе у вас, то Він – Той, Хто воскресив Христа з мертвих, – оживить і ваші смертні тіла через Його Духа, Який живе у вас.</a:t>
            </a:r>
          </a:p>
        </p:txBody>
      </p:sp>
      <p:sp>
        <p:nvSpPr>
          <p:cNvPr id="209" name="Line"/>
          <p:cNvSpPr/>
          <p:nvPr/>
        </p:nvSpPr>
        <p:spPr>
          <a:xfrm>
            <a:off x="-320351" y="11904133"/>
            <a:ext cx="25024704" cy="1"/>
          </a:xfrm>
          <a:prstGeom prst="line">
            <a:avLst/>
          </a:prstGeom>
          <a:ln w="63500">
            <a:solidFill>
              <a:schemeClr val="accent5">
                <a:lumOff val="-29866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Line"/>
          <p:cNvSpPr/>
          <p:nvPr/>
        </p:nvSpPr>
        <p:spPr>
          <a:xfrm>
            <a:off x="610335" y="1236133"/>
            <a:ext cx="15363747" cy="1"/>
          </a:xfrm>
          <a:prstGeom prst="line">
            <a:avLst/>
          </a:prstGeom>
          <a:ln w="101600">
            <a:solidFill>
              <a:schemeClr val="accent5">
                <a:lumOff val="-29866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12" name="Römer 8,9-17   ⎥ Послання до Римлян 8:9–17"/>
          <p:cNvSpPr txBox="1"/>
          <p:nvPr/>
        </p:nvSpPr>
        <p:spPr>
          <a:xfrm>
            <a:off x="610253" y="411388"/>
            <a:ext cx="11033126" cy="11811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b="1" sz="38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Römer 8,9-17   ⎥ Послання до Римлян 8:9–17</a:t>
            </a:r>
          </a:p>
        </p:txBody>
      </p:sp>
      <p:sp>
        <p:nvSpPr>
          <p:cNvPr id="213" name="12 So sind wir nun, liebe Brüder und Schwestern,…"/>
          <p:cNvSpPr txBox="1"/>
          <p:nvPr/>
        </p:nvSpPr>
        <p:spPr>
          <a:xfrm>
            <a:off x="1874099" y="1490168"/>
            <a:ext cx="20635802" cy="101733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33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3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12 So sind wir nun, liebe Brüder und Schwestern, 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3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nicht dem Fleisch schuldig, dass wir nach dem Fleisch leben.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  <a:defRPr sz="33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</a:p>
          <a:p>
            <a:pPr lvl="3" defTabSz="457200">
              <a:lnSpc>
                <a:spcPct val="100000"/>
              </a:lnSpc>
              <a:spcBef>
                <a:spcPts val="0"/>
              </a:spcBef>
              <a:defRPr sz="33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13 Denn wenn ihr nach dem Fleisch lebt, so werdet ihr sterben müssen; </a:t>
            </a:r>
          </a:p>
          <a:p>
            <a:pPr lvl="6" defTabSz="457200">
              <a:lnSpc>
                <a:spcPct val="100000"/>
              </a:lnSpc>
              <a:spcBef>
                <a:spcPts val="0"/>
              </a:spcBef>
              <a:defRPr sz="33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   wenn ihr aber durch den Geist die Taten des Leibes tötet, so werdet ihr leben.</a:t>
            </a:r>
          </a:p>
        </p:txBody>
      </p:sp>
      <p:sp>
        <p:nvSpPr>
          <p:cNvPr id="214" name="Gottes Geist ….. macht dich lebendig … hilft dir zu wachsen …"/>
          <p:cNvSpPr txBox="1"/>
          <p:nvPr/>
        </p:nvSpPr>
        <p:spPr>
          <a:xfrm>
            <a:off x="854962" y="11987448"/>
            <a:ext cx="14725982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b="1" sz="38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Gottes Geist ….. macht dich lebendig … hilft dir zu wachsen … </a:t>
            </a:r>
          </a:p>
        </p:txBody>
      </p:sp>
      <p:sp>
        <p:nvSpPr>
          <p:cNvPr id="215" name="12 Отже, брати, ми не є боржниками тіла, щоб жити за тілом.…"/>
          <p:cNvSpPr txBox="1"/>
          <p:nvPr/>
        </p:nvSpPr>
        <p:spPr>
          <a:xfrm>
            <a:off x="2125320" y="9235763"/>
            <a:ext cx="21369312" cy="1734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3200">
                <a:solidFill>
                  <a:srgbClr val="F6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12 Отже, брати, ми не є боржниками тіла, щоб жити за тілом.</a:t>
            </a:r>
          </a:p>
          <a:p>
            <a:pPr>
              <a:defRPr sz="3200">
                <a:solidFill>
                  <a:srgbClr val="F6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13 Бо якщо живете за тілом, то помрете, але якщо ви Духом умертвляєте вчинки тіла, будете жити.</a:t>
            </a:r>
          </a:p>
        </p:txBody>
      </p:sp>
      <p:sp>
        <p:nvSpPr>
          <p:cNvPr id="216" name="Line"/>
          <p:cNvSpPr/>
          <p:nvPr/>
        </p:nvSpPr>
        <p:spPr>
          <a:xfrm>
            <a:off x="-320351" y="11904133"/>
            <a:ext cx="25024704" cy="1"/>
          </a:xfrm>
          <a:prstGeom prst="line">
            <a:avLst/>
          </a:prstGeom>
          <a:ln w="63500">
            <a:solidFill>
              <a:schemeClr val="accent5">
                <a:lumOff val="-29866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Line"/>
          <p:cNvSpPr/>
          <p:nvPr/>
        </p:nvSpPr>
        <p:spPr>
          <a:xfrm>
            <a:off x="610335" y="1236133"/>
            <a:ext cx="15363747" cy="1"/>
          </a:xfrm>
          <a:prstGeom prst="line">
            <a:avLst/>
          </a:prstGeom>
          <a:ln w="101600">
            <a:solidFill>
              <a:schemeClr val="accent5">
                <a:lumOff val="-29866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19" name="Römer 8,9-17   ⎥ Послання до Римлян 8:9–17"/>
          <p:cNvSpPr txBox="1"/>
          <p:nvPr/>
        </p:nvSpPr>
        <p:spPr>
          <a:xfrm>
            <a:off x="610253" y="411388"/>
            <a:ext cx="11033126" cy="11811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b="1" sz="38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Römer 8,9-17   ⎥ Послання до Римлян 8:9–17</a:t>
            </a:r>
          </a:p>
        </p:txBody>
      </p:sp>
      <p:sp>
        <p:nvSpPr>
          <p:cNvPr id="220" name="14 Denn welche der Geist Gottes treibt, die sind Gottes Kinder.…"/>
          <p:cNvSpPr txBox="1"/>
          <p:nvPr/>
        </p:nvSpPr>
        <p:spPr>
          <a:xfrm>
            <a:off x="1874099" y="1490168"/>
            <a:ext cx="20635802" cy="5314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 defTabSz="457200">
              <a:lnSpc>
                <a:spcPct val="150000"/>
              </a:lnSpc>
              <a:spcBef>
                <a:spcPts val="0"/>
              </a:spcBef>
              <a:defRPr sz="33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14 Denn welche der Geist Gottes treibt, die sind Gottes Kinder.</a:t>
            </a:r>
          </a:p>
          <a:p>
            <a:pPr defTabSz="457200">
              <a:lnSpc>
                <a:spcPct val="150000"/>
              </a:lnSpc>
              <a:spcBef>
                <a:spcPts val="0"/>
              </a:spcBef>
              <a:defRPr sz="33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15 Denn ihr habt nicht einen Geist der Knechtschaft empfangen, dass ihr euch abermals fürchten müsstet; sondern ihr habt einen Geist der Kindschaft empfangen, durch den wir rufen: Abba, lieber Vater!</a:t>
            </a:r>
          </a:p>
          <a:p>
            <a:pPr defTabSz="457200">
              <a:lnSpc>
                <a:spcPct val="150000"/>
              </a:lnSpc>
              <a:spcBef>
                <a:spcPts val="0"/>
              </a:spcBef>
              <a:defRPr sz="33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16 Der Geist selbst gibt Zeugnis unserm Geist, dass wir Gottes Kinder sind.</a:t>
            </a:r>
          </a:p>
          <a:p>
            <a:pPr defTabSz="457200">
              <a:lnSpc>
                <a:spcPct val="150000"/>
              </a:lnSpc>
              <a:spcBef>
                <a:spcPts val="0"/>
              </a:spcBef>
              <a:defRPr sz="33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17 Sind wir aber Kinder, so sind wir auch Erben, nämlich Gottes Erben und Miterben Christi, </a:t>
            </a:r>
          </a:p>
          <a:p>
            <a:pPr defTabSz="457200">
              <a:lnSpc>
                <a:spcPct val="150000"/>
              </a:lnSpc>
              <a:spcBef>
                <a:spcPts val="0"/>
              </a:spcBef>
              <a:defRPr sz="33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da wir ja mit ihm leiden, damit wir auch mit ihm zur Herrlichkeit erhoben werden.</a:t>
            </a:r>
          </a:p>
        </p:txBody>
      </p:sp>
      <p:sp>
        <p:nvSpPr>
          <p:cNvPr id="221" name="Gottes Geist ….. macht dich lebendig … hilft dir zu wachsen … und bringt dich in eine Beziehung!"/>
          <p:cNvSpPr txBox="1"/>
          <p:nvPr/>
        </p:nvSpPr>
        <p:spPr>
          <a:xfrm>
            <a:off x="854962" y="11987448"/>
            <a:ext cx="22931147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b="1" sz="3800">
                <a:solidFill>
                  <a:srgbClr val="F7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r>
              <a:t>Gottes Geist ….. macht dich lebendig … hilft dir zu wachsen … und bringt dich in eine Beziehung! </a:t>
            </a:r>
          </a:p>
        </p:txBody>
      </p:sp>
      <p:sp>
        <p:nvSpPr>
          <p:cNvPr id="222" name="14 Адже всі, кого веде Дух Божий, є дітьми Божими. 15 Бо Дух, Якого ви отримали, не робить вас рабами, щоб ви знову жили в страху, але ви отримали Духа всиновлення, яким кличемо: «Авва, Отче!» 16 Сам Дух свідчить нашому духові, що ми є дітьми Бога. 17 Як"/>
          <p:cNvSpPr txBox="1"/>
          <p:nvPr/>
        </p:nvSpPr>
        <p:spPr>
          <a:xfrm>
            <a:off x="1831046" y="8103689"/>
            <a:ext cx="21369312" cy="317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3200">
                <a:solidFill>
                  <a:srgbClr val="F6E8B7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pPr>
            <a:r>
              <a:t>14 Адже всі, кого веде Дух Божий, є дітьми Божими.</a:t>
            </a:r>
            <a:br/>
            <a:r>
              <a:t>15 Бо Дух, Якого ви отримали, не робить вас рабами, щоб ви знову жили в страху, але ви отримали Духа всиновлення, яким кличемо: «Авва, Отче!»</a:t>
            </a:r>
            <a:br/>
            <a:r>
              <a:t>16 Сам Дух свідчить нашому духові, що ми є дітьми Бога.</a:t>
            </a:r>
            <a:br/>
            <a:r>
              <a:t>17 Якщо ми діти, то й спадкоємці – спадкоємці Бога й співспадкоємці Христа, якщо ми насправді страждаємо разом із Ним, щоб із Ним розділити Його славу.</a:t>
            </a:r>
          </a:p>
        </p:txBody>
      </p:sp>
      <p:sp>
        <p:nvSpPr>
          <p:cNvPr id="223" name="Line"/>
          <p:cNvSpPr/>
          <p:nvPr/>
        </p:nvSpPr>
        <p:spPr>
          <a:xfrm>
            <a:off x="-320351" y="11904133"/>
            <a:ext cx="25024702" cy="1"/>
          </a:xfrm>
          <a:prstGeom prst="line">
            <a:avLst/>
          </a:prstGeom>
          <a:ln w="63500">
            <a:solidFill>
              <a:schemeClr val="accent5">
                <a:lumOff val="-29866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