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65" r:id="rId3"/>
    <p:sldId id="266" r:id="rId4"/>
    <p:sldId id="264" r:id="rId5"/>
    <p:sldId id="267" r:id="rId6"/>
    <p:sldId id="268" r:id="rId7"/>
    <p:sldId id="269" r:id="rId8"/>
    <p:sldId id="270" r:id="rId9"/>
    <p:sldId id="274" r:id="rId10"/>
    <p:sldId id="278" r:id="rId11"/>
    <p:sldId id="257" r:id="rId12"/>
    <p:sldId id="258" r:id="rId13"/>
    <p:sldId id="259" r:id="rId14"/>
    <p:sldId id="260" r:id="rId15"/>
    <p:sldId id="279" r:id="rId16"/>
    <p:sldId id="261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24" autoAdjust="0"/>
  </p:normalViewPr>
  <p:slideViewPr>
    <p:cSldViewPr snapToGrid="0">
      <p:cViewPr>
        <p:scale>
          <a:sx n="59" d="100"/>
          <a:sy n="59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4027-1132-433B-9E54-89E0C3C2D186}" type="datetimeFigureOut">
              <a:rPr lang="de-DE" smtClean="0"/>
              <a:t>17.07.2026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7FC9-CA43-46AC-8859-D2F7C938BF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4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Mamertine Gefängnis – oenesiporus hat sich schwer getan ihn zu finden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4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„Miner“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27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none" strike="noStrike" dirty="0">
                <a:effectLst/>
                <a:latin typeface="Google Sans"/>
              </a:rPr>
              <a:t>Σὺ δέ</a:t>
            </a:r>
            <a:r>
              <a:rPr lang="de-DE" dirty="0"/>
              <a:t> (ausgesprochen: </a:t>
            </a:r>
            <a:r>
              <a:rPr lang="de-DE" b="0" i="1" u="none" strike="noStrike" dirty="0">
                <a:effectLst/>
                <a:latin typeface="Google Sans"/>
              </a:rPr>
              <a:t>sy de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8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glücklich und erfolgreich im Dienst zu sein brauchst du gute Freunde, gute Mäntel und gute Bücher.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„bete dass mir nicht kalt wird hier im Gefängnis“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Warum Bücher lesen, wenn du bald sterben wirst?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6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Read from 3,16 and end with predige in 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0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Oder „stehe dazu“</a:t>
            </a:r>
          </a:p>
          <a:p>
            <a:endParaRPr lang="de-DE" dirty="0"/>
          </a:p>
          <a:p>
            <a:r>
              <a:rPr lang="de-DE" dirty="0"/>
              <a:t>Oder ermahne / parakaleo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Nur ein Leben, wird bald vergehen; nur was für Christus getan wird, bleibt bestehen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D7FC9-CA43-46AC-8859-D2F7C938BF2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6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25AE-0964-4B55-B86E-2345B18BC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 Tim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7612E-E253-4518-84B2-DEC5F0311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Predige das Wort</a:t>
            </a:r>
          </a:p>
          <a:p>
            <a:r>
              <a:rPr lang="de-DE" sz="2800" dirty="0"/>
              <a:t>Vollende deinen Dienst</a:t>
            </a:r>
          </a:p>
        </p:txBody>
      </p:sp>
    </p:spTree>
    <p:extLst>
      <p:ext uri="{BB962C8B-B14F-4D97-AF65-F5344CB8AC3E}">
        <p14:creationId xmlns:p14="http://schemas.microsoft.com/office/powerpoint/2010/main" val="367451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E53DDC2-A773-41E7-9398-A45289AC6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6100" r="2731" b="3920"/>
          <a:stretch/>
        </p:blipFill>
        <p:spPr bwMode="auto">
          <a:xfrm>
            <a:off x="130627" y="2884714"/>
            <a:ext cx="6126417" cy="3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lliam Tyndale Biography: Bible Translator and Martyr">
            <a:extLst>
              <a:ext uri="{FF2B5EF4-FFF2-40B4-BE49-F238E27FC236}">
                <a16:creationId xmlns:a16="http://schemas.microsoft.com/office/drawing/2014/main" id="{9C659DB2-F9D3-42A7-B784-3488C99B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1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56" y="248978"/>
            <a:ext cx="5493602" cy="41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4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5382-71AB-4C8F-89FC-EF93F563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4A2B-A046-4778-B39A-4037BEA44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Daher</a:t>
            </a:r>
            <a:r>
              <a:rPr lang="de-DE" sz="2800" dirty="0"/>
              <a:t> bezeuge ich dir ernstlich vor dem Angesicht Gottes und des Herrn Jesus Christus, </a:t>
            </a:r>
          </a:p>
          <a:p>
            <a:pPr marL="457200" lvl="2" indent="0">
              <a:buNone/>
            </a:pPr>
            <a:r>
              <a:rPr lang="de-DE" sz="2800" dirty="0"/>
              <a:t>der Lebendige und Tote richten wird, </a:t>
            </a:r>
          </a:p>
          <a:p>
            <a:pPr marL="457200" lvl="2" indent="0">
              <a:buNone/>
            </a:pPr>
            <a:r>
              <a:rPr lang="de-DE" sz="2800" dirty="0"/>
              <a:t>um seiner Erscheinung </a:t>
            </a:r>
          </a:p>
          <a:p>
            <a:pPr marL="457200" lvl="2" indent="0">
              <a:buNone/>
            </a:pPr>
            <a:r>
              <a:rPr lang="de-DE" sz="2800" dirty="0"/>
              <a:t>und seines Reiches willen:</a:t>
            </a:r>
          </a:p>
        </p:txBody>
      </p:sp>
    </p:spTree>
    <p:extLst>
      <p:ext uri="{BB962C8B-B14F-4D97-AF65-F5344CB8AC3E}">
        <p14:creationId xmlns:p14="http://schemas.microsoft.com/office/powerpoint/2010/main" val="36836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E2EF-751A-4AEC-873C-00D33402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E2AC-03CB-42CC-9A6E-47E124493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62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u="sng" dirty="0">
                <a:solidFill>
                  <a:srgbClr val="0070C0"/>
                </a:solidFill>
              </a:rPr>
              <a:t>Predige das Wort, </a:t>
            </a:r>
          </a:p>
          <a:p>
            <a:pPr marL="0" indent="0">
              <a:buNone/>
            </a:pPr>
            <a:r>
              <a:rPr lang="de-DE" sz="2800" dirty="0"/>
              <a:t>	stehe bereit </a:t>
            </a:r>
          </a:p>
          <a:p>
            <a:pPr marL="0" indent="0">
              <a:buNone/>
            </a:pPr>
            <a:r>
              <a:rPr lang="de-DE" sz="2800" dirty="0"/>
              <a:t>	zu gelegener und ungelegener Zeit; </a:t>
            </a:r>
          </a:p>
          <a:p>
            <a:pPr marL="0" indent="0">
              <a:buNone/>
            </a:pPr>
            <a:r>
              <a:rPr lang="de-DE" sz="2800" dirty="0"/>
              <a:t>		überführe, </a:t>
            </a:r>
          </a:p>
          <a:p>
            <a:pPr marL="0" indent="0">
              <a:buNone/>
            </a:pPr>
            <a:r>
              <a:rPr lang="de-DE" sz="2800" dirty="0"/>
              <a:t>		weise zurecht, </a:t>
            </a:r>
          </a:p>
          <a:p>
            <a:pPr marL="0" indent="0">
              <a:buNone/>
            </a:pPr>
            <a:r>
              <a:rPr lang="de-DE" sz="2800" dirty="0"/>
              <a:t>		ermutige </a:t>
            </a:r>
          </a:p>
          <a:p>
            <a:pPr marL="0" indent="0">
              <a:buNone/>
            </a:pPr>
            <a:r>
              <a:rPr lang="de-DE" sz="2800" dirty="0"/>
              <a:t>	mit aller Langmut und Lehre!</a:t>
            </a:r>
          </a:p>
        </p:txBody>
      </p:sp>
    </p:spTree>
    <p:extLst>
      <p:ext uri="{BB962C8B-B14F-4D97-AF65-F5344CB8AC3E}">
        <p14:creationId xmlns:p14="http://schemas.microsoft.com/office/powerpoint/2010/main" val="377967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B9BF-A816-4241-B2F6-DE5E86E6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0CD0-D828-4EAD-9006-BC2FD7FB3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Denn</a:t>
            </a:r>
            <a:r>
              <a:rPr lang="de-DE" sz="2800" dirty="0"/>
              <a:t> es wird eine Zeit kommen, da sie die gesunde Lehre nicht ertragen, sondern nach ihren eigenen Begierden sich selbst Lehrer aufhäufen werden, weil es ihnen in den Ohren kitzelt;</a:t>
            </a:r>
          </a:p>
          <a:p>
            <a:pPr marL="0" indent="0">
              <a:buNone/>
            </a:pPr>
            <a:r>
              <a:rPr lang="de-DE" sz="2800" dirty="0"/>
              <a:t>und sie werden ihre Ohren von der Wahrheit abwenden und sich den Legenden zuwenden.</a:t>
            </a:r>
          </a:p>
        </p:txBody>
      </p:sp>
    </p:spTree>
    <p:extLst>
      <p:ext uri="{BB962C8B-B14F-4D97-AF65-F5344CB8AC3E}">
        <p14:creationId xmlns:p14="http://schemas.microsoft.com/office/powerpoint/2010/main" val="26656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4F5A-0789-40DD-BC29-82D741F8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460-9850-42B3-9597-A0ED0139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i="1" u="sng" dirty="0">
                <a:solidFill>
                  <a:srgbClr val="0070C0"/>
                </a:solidFill>
              </a:rPr>
              <a:t>Du aber </a:t>
            </a:r>
          </a:p>
          <a:p>
            <a:pPr marL="457200" lvl="2" indent="0">
              <a:buNone/>
            </a:pPr>
            <a:r>
              <a:rPr lang="de-DE" sz="2800" dirty="0"/>
              <a:t>sei nüchtern in allem, </a:t>
            </a:r>
          </a:p>
          <a:p>
            <a:pPr marL="457200" lvl="2" indent="0">
              <a:buNone/>
            </a:pPr>
            <a:r>
              <a:rPr lang="de-DE" sz="2800" dirty="0"/>
              <a:t>ertrage Leid, </a:t>
            </a:r>
          </a:p>
          <a:p>
            <a:pPr marL="457200" lvl="2" indent="0">
              <a:buNone/>
            </a:pPr>
            <a:r>
              <a:rPr lang="de-DE" sz="2800" dirty="0"/>
              <a:t>tu das Werk eines Evangelisten, </a:t>
            </a:r>
          </a:p>
          <a:p>
            <a:pPr marL="457200" lvl="2" indent="0">
              <a:buNone/>
            </a:pPr>
            <a:r>
              <a:rPr lang="de-DE" sz="2800" dirty="0"/>
              <a:t>vollbringe deinen Dienst!</a:t>
            </a:r>
          </a:p>
        </p:txBody>
      </p:sp>
    </p:spTree>
    <p:extLst>
      <p:ext uri="{BB962C8B-B14F-4D97-AF65-F5344CB8AC3E}">
        <p14:creationId xmlns:p14="http://schemas.microsoft.com/office/powerpoint/2010/main" val="349088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9DFBF9-E08E-458C-BD38-8EEB39E03D57}"/>
              </a:ext>
            </a:extLst>
          </p:cNvPr>
          <p:cNvSpPr/>
          <p:nvPr/>
        </p:nvSpPr>
        <p:spPr>
          <a:xfrm>
            <a:off x="1491342" y="718458"/>
            <a:ext cx="9209315" cy="52251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„Je mehr sich die Menschen in ihrer Entschlossenheit verhärten, die Lehre Christi zu verachten, </a:t>
            </a:r>
          </a:p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mit umso größerem Eifer müssen gottesfürchtige Prediger auftreten, um sie zu verteidigen.“</a:t>
            </a:r>
          </a:p>
          <a:p>
            <a:endParaRPr lang="de-DE" sz="2800" dirty="0">
              <a:solidFill>
                <a:schemeClr val="tx1"/>
              </a:solidFill>
            </a:endParaRPr>
          </a:p>
          <a:p>
            <a:pPr algn="r"/>
            <a:r>
              <a:rPr lang="de-DE" sz="2400" i="1" dirty="0">
                <a:solidFill>
                  <a:srgbClr val="0070C0"/>
                </a:solidFill>
              </a:rPr>
              <a:t>Johannes Calvin, Kommentar zu 2 Tim.</a:t>
            </a:r>
          </a:p>
        </p:txBody>
      </p:sp>
    </p:spTree>
    <p:extLst>
      <p:ext uri="{BB962C8B-B14F-4D97-AF65-F5344CB8AC3E}">
        <p14:creationId xmlns:p14="http://schemas.microsoft.com/office/powerpoint/2010/main" val="328618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333C-24A3-4D28-AD3E-4688C9CC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FF66-561C-406E-9F38-A9D484B4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Denn</a:t>
            </a:r>
            <a:r>
              <a:rPr lang="de-DE" sz="2800" dirty="0"/>
              <a:t> ich werde schon geopfert, und die Zeit meines Aufbruchs ist nahe. </a:t>
            </a:r>
          </a:p>
          <a:p>
            <a:pPr marL="0" indent="0">
              <a:buNone/>
            </a:pPr>
            <a:r>
              <a:rPr lang="de-DE" sz="2800" dirty="0"/>
              <a:t>Ich habe 	den guten Kampf gekämpft, </a:t>
            </a:r>
          </a:p>
          <a:p>
            <a:pPr marL="0" indent="0">
              <a:buNone/>
            </a:pPr>
            <a:r>
              <a:rPr lang="de-DE" sz="2800" dirty="0"/>
              <a:t>		den Lauf vollendet, </a:t>
            </a:r>
          </a:p>
          <a:p>
            <a:pPr marL="0" indent="0">
              <a:buNone/>
            </a:pPr>
            <a:r>
              <a:rPr lang="de-DE" sz="2800" dirty="0"/>
              <a:t>		den Glauben bewahrt.</a:t>
            </a:r>
          </a:p>
        </p:txBody>
      </p:sp>
    </p:spTree>
    <p:extLst>
      <p:ext uri="{BB962C8B-B14F-4D97-AF65-F5344CB8AC3E}">
        <p14:creationId xmlns:p14="http://schemas.microsoft.com/office/powerpoint/2010/main" val="405629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B594-10E2-4CA3-88D6-27102180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AC29-8E53-4C5A-BF6A-4A644D204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Von nun an liegt für mich die Krone der Gerechtigkeit bereit, </a:t>
            </a:r>
          </a:p>
          <a:p>
            <a:pPr marL="914400" lvl="4" indent="0">
              <a:buNone/>
            </a:pPr>
            <a:r>
              <a:rPr lang="de-DE" sz="2800" dirty="0"/>
              <a:t>die mir der Herr, der gerechte Richter, an jenem Tag zuerkennen wird, </a:t>
            </a:r>
          </a:p>
          <a:p>
            <a:pPr marL="0" indent="0">
              <a:buNone/>
            </a:pPr>
            <a:r>
              <a:rPr lang="de-DE" sz="2800" dirty="0"/>
              <a:t>nicht aber mir allein, sondern auch allen, die seine Erscheinung lieb gewonnen haben.</a:t>
            </a:r>
          </a:p>
        </p:txBody>
      </p:sp>
    </p:spTree>
    <p:extLst>
      <p:ext uri="{BB962C8B-B14F-4D97-AF65-F5344CB8AC3E}">
        <p14:creationId xmlns:p14="http://schemas.microsoft.com/office/powerpoint/2010/main" val="114669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D10585-E7BB-4DED-A1E7-E102E0B88114}"/>
              </a:ext>
            </a:extLst>
          </p:cNvPr>
          <p:cNvSpPr/>
          <p:nvPr/>
        </p:nvSpPr>
        <p:spPr>
          <a:xfrm>
            <a:off x="1317171" y="762000"/>
            <a:ext cx="9514115" cy="54537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spcAft>
                <a:spcPts val="1200"/>
              </a:spcAft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me Father, a purpose deep, </a:t>
            </a:r>
          </a:p>
          <a:p>
            <a:pPr algn="l" fontAlgn="base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joy or sorrow Thy word to keep</a:t>
            </a:r>
          </a:p>
          <a:p>
            <a:pPr algn="l" fontAlgn="base">
              <a:spcAft>
                <a:spcPts val="1200"/>
              </a:spcAft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when at last I’ll hear the call, </a:t>
            </a:r>
          </a:p>
          <a:p>
            <a:pPr algn="l" fontAlgn="base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I’ll say it was worth it all</a:t>
            </a:r>
          </a:p>
          <a:p>
            <a:pPr algn="l" fontAlgn="base">
              <a:spcAft>
                <a:spcPts val="1200"/>
              </a:spcAft>
            </a:pPr>
            <a:endParaRPr lang="en-US" sz="36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200"/>
              </a:spcAft>
            </a:pP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one life, will soon be past, </a:t>
            </a:r>
          </a:p>
          <a:p>
            <a:pPr algn="l" fontAlgn="base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what’s done for Christ will last</a:t>
            </a:r>
          </a:p>
        </p:txBody>
      </p:sp>
    </p:spTree>
    <p:extLst>
      <p:ext uri="{BB962C8B-B14F-4D97-AF65-F5344CB8AC3E}">
        <p14:creationId xmlns:p14="http://schemas.microsoft.com/office/powerpoint/2010/main" val="130455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Mamertine Prison. This cell held the prisoners of Ancient Rome,  including St. Peter and St. Paul before they were martyred. Dark, solemn,  and often overlooked by visitors. #history #catholic">
            <a:extLst>
              <a:ext uri="{FF2B5EF4-FFF2-40B4-BE49-F238E27FC236}">
                <a16:creationId xmlns:a16="http://schemas.microsoft.com/office/drawing/2014/main" id="{A1C396CD-876B-4F37-B704-57FDC7EE8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15954"/>
          <a:stretch/>
        </p:blipFill>
        <p:spPr bwMode="auto">
          <a:xfrm>
            <a:off x="1047000" y="202828"/>
            <a:ext cx="10097999" cy="64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3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2EFDA5D-7C31-4933-A6C4-CBBF997A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43" y="297801"/>
            <a:ext cx="6500759" cy="62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A89E1-415B-465F-B54A-EDC325CE0361}"/>
              </a:ext>
            </a:extLst>
          </p:cNvPr>
          <p:cNvSpPr txBox="1"/>
          <p:nvPr/>
        </p:nvSpPr>
        <p:spPr>
          <a:xfrm>
            <a:off x="523983" y="2305615"/>
            <a:ext cx="4202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</a:rPr>
              <a:t>„Das Christentum zitterte, menschlich gesehen, am Rande der Vernichtung.“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800" dirty="0">
              <a:solidFill>
                <a:srgbClr val="1F1F1F"/>
              </a:solidFill>
              <a:latin typeface="inheri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Bischof H.C.G. Moule, 1905</a:t>
            </a:r>
          </a:p>
        </p:txBody>
      </p:sp>
    </p:spTree>
    <p:extLst>
      <p:ext uri="{BB962C8B-B14F-4D97-AF65-F5344CB8AC3E}">
        <p14:creationId xmlns:p14="http://schemas.microsoft.com/office/powerpoint/2010/main" val="25957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86B7B8-A5DB-4BBC-B066-91A05C183B31}"/>
              </a:ext>
            </a:extLst>
          </p:cNvPr>
          <p:cNvSpPr/>
          <p:nvPr/>
        </p:nvSpPr>
        <p:spPr>
          <a:xfrm>
            <a:off x="2562045" y="1095555"/>
            <a:ext cx="7444597" cy="4313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schäme dich nun nicht des Zeugnisses unseres Herrn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noch meiner, seines Gefangenen,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sondern leide mit für das Evangelium nach der Kraft Gottes!</a:t>
            </a:r>
          </a:p>
          <a:p>
            <a:pPr algn="ctr"/>
            <a:endParaRPr lang="de-DE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e-DE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Tim. 1,8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3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4AF8-B4EA-456D-81E4-2415E76F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Bewahre!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EBF0-0DE6-434B-8F26-907C5E5AA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0070C0"/>
                </a:solidFill>
              </a:rPr>
              <a:t>Bewahre sorgfältig, was dir anvertraut wurde durch den Heiligen Geist, der in uns wohnt!</a:t>
            </a:r>
          </a:p>
          <a:p>
            <a:pPr marL="0" indent="0">
              <a:buNone/>
            </a:pPr>
            <a:endParaRPr lang="de-DE" sz="28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de-DE" sz="2400" i="1" dirty="0">
                <a:solidFill>
                  <a:srgbClr val="0070C0"/>
                </a:solidFill>
              </a:rPr>
              <a:t>Kapitel 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37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5A15-C276-4552-813A-DBA0EB85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 bereit zu leiden!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EDD-7FDD-4F51-89E7-D3E82402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336" y="2638044"/>
            <a:ext cx="8219327" cy="381412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800" dirty="0">
                <a:solidFill>
                  <a:srgbClr val="0070C0"/>
                </a:solidFill>
              </a:rPr>
              <a:t>Sei bereit, als ein treuer Kämpfer für Christus Jesus zu leiden.</a:t>
            </a:r>
          </a:p>
          <a:p>
            <a:pPr marL="0" indent="0">
              <a:lnSpc>
                <a:spcPct val="110000"/>
              </a:lnSpc>
              <a:buNone/>
            </a:pPr>
            <a:endParaRPr lang="de-DE" sz="2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800" dirty="0">
                <a:solidFill>
                  <a:srgbClr val="0070C0"/>
                </a:solidFill>
              </a:rPr>
              <a:t>Das ist die Botschaft, die ich predige. Und weil ich sie predige, leide ich. Wenn wir mit ihm leiden, werden wir mit ihm herrschen.</a:t>
            </a:r>
          </a:p>
          <a:p>
            <a:pPr marL="0" indent="0" algn="r">
              <a:buNone/>
            </a:pPr>
            <a:r>
              <a:rPr lang="de-DE" sz="2600" i="1" dirty="0">
                <a:solidFill>
                  <a:srgbClr val="0070C0"/>
                </a:solidFill>
              </a:rPr>
              <a:t>Kapitel 2</a:t>
            </a:r>
          </a:p>
        </p:txBody>
      </p:sp>
    </p:spTree>
    <p:extLst>
      <p:ext uri="{BB962C8B-B14F-4D97-AF65-F5344CB8AC3E}">
        <p14:creationId xmlns:p14="http://schemas.microsoft.com/office/powerpoint/2010/main" val="348221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D111-A532-4759-A626-1EC45A91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Mache weiter!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A0AB-0220-41BD-9696-2E770FB3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i="1" u="sng" dirty="0">
                <a:solidFill>
                  <a:srgbClr val="0070C0"/>
                </a:solidFill>
              </a:rPr>
              <a:t>Du aber </a:t>
            </a:r>
            <a:r>
              <a:rPr lang="de-DE" sz="2800" dirty="0">
                <a:solidFill>
                  <a:srgbClr val="0070C0"/>
                </a:solidFill>
              </a:rPr>
              <a:t>bleibe in dem, was du gelernt hast und wovon du überzeugt bist.</a:t>
            </a:r>
          </a:p>
          <a:p>
            <a:pPr marL="0" indent="0">
              <a:buNone/>
            </a:pPr>
            <a:endParaRPr lang="de-DE" sz="28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de-DE" sz="2400" i="1" dirty="0">
                <a:solidFill>
                  <a:srgbClr val="0070C0"/>
                </a:solidFill>
              </a:rPr>
              <a:t>Kapitel 3</a:t>
            </a:r>
          </a:p>
        </p:txBody>
      </p:sp>
    </p:spTree>
    <p:extLst>
      <p:ext uri="{BB962C8B-B14F-4D97-AF65-F5344CB8AC3E}">
        <p14:creationId xmlns:p14="http://schemas.microsoft.com/office/powerpoint/2010/main" val="78011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F736-C82D-43F3-A398-9F2B6B72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Predige und vollbringe!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D978-768E-4E16-BAF0-277BC3CD5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600" dirty="0">
                <a:solidFill>
                  <a:srgbClr val="0070C0"/>
                </a:solidFill>
              </a:rPr>
              <a:t>Predige das Wort!</a:t>
            </a:r>
          </a:p>
          <a:p>
            <a:pPr marL="0" indent="0" algn="ctr">
              <a:buNone/>
            </a:pPr>
            <a:endParaRPr lang="de-DE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DE" sz="3600" dirty="0">
                <a:solidFill>
                  <a:srgbClr val="0070C0"/>
                </a:solidFill>
              </a:rPr>
              <a:t>Vollbringe deinen Dienst!</a:t>
            </a:r>
          </a:p>
          <a:p>
            <a:pPr marL="0" indent="0">
              <a:buNone/>
            </a:pPr>
            <a:endParaRPr lang="de-DE" sz="3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de-DE" sz="2400" i="1" dirty="0">
                <a:solidFill>
                  <a:srgbClr val="0070C0"/>
                </a:solidFill>
              </a:rPr>
              <a:t>Kapitel 4</a:t>
            </a:r>
          </a:p>
        </p:txBody>
      </p:sp>
    </p:spTree>
    <p:extLst>
      <p:ext uri="{BB962C8B-B14F-4D97-AF65-F5344CB8AC3E}">
        <p14:creationId xmlns:p14="http://schemas.microsoft.com/office/powerpoint/2010/main" val="96447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95D1-4EC2-43C7-85C4-043645DF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7" y="974965"/>
            <a:ext cx="7729728" cy="1188720"/>
          </a:xfrm>
        </p:spPr>
        <p:txBody>
          <a:bodyPr/>
          <a:lstStyle/>
          <a:p>
            <a:r>
              <a:rPr lang="de-DE" dirty="0"/>
              <a:t>Erstmal die zweite hälfte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B99-A68D-44D2-AAFD-F6A5181F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7" y="2681555"/>
            <a:ext cx="7729728" cy="346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Den Reisemantel, den ich in Troas bei Karpus ließ, bringe mit, wenn du kommst; auch die Bücher, besonders die Pergamente.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Beeile dich, vor dem Winter zu kommen!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238518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{ED2256CC-47F5-433F-AF8B-585870DBF2B7}TFfb9a325e-b4a8-473d-b025-df086f5ae4936d4b52f8-eab1f851f806</Template>
  <TotalTime>0</TotalTime>
  <Words>634</Words>
  <Application>Microsoft Office PowerPoint</Application>
  <PresentationFormat>Widescreen</PresentationFormat>
  <Paragraphs>97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Google Sans</vt:lpstr>
      <vt:lpstr>inherit</vt:lpstr>
      <vt:lpstr>Parcel</vt:lpstr>
      <vt:lpstr>2 Tim 4</vt:lpstr>
      <vt:lpstr>PowerPoint Presentation</vt:lpstr>
      <vt:lpstr>PowerPoint Presentation</vt:lpstr>
      <vt:lpstr>PowerPoint Presentation</vt:lpstr>
      <vt:lpstr>Bewahre!</vt:lpstr>
      <vt:lpstr>Sei bereit zu leiden!</vt:lpstr>
      <vt:lpstr>Mache weiter!</vt:lpstr>
      <vt:lpstr>Predige und vollbringe!</vt:lpstr>
      <vt:lpstr>Erstmal die zweite hälfte</vt:lpstr>
      <vt:lpstr>PowerPoint Presentation</vt:lpstr>
      <vt:lpstr>Vers 1</vt:lpstr>
      <vt:lpstr>Vers 2</vt:lpstr>
      <vt:lpstr>V. 3-4</vt:lpstr>
      <vt:lpstr>V. 5</vt:lpstr>
      <vt:lpstr>PowerPoint Presentation</vt:lpstr>
      <vt:lpstr>V. 6-7</vt:lpstr>
      <vt:lpstr>V.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 4</dc:title>
  <dc:creator>Daniel Miner</dc:creator>
  <cp:lastModifiedBy>Daniel Miner</cp:lastModifiedBy>
  <cp:revision>25</cp:revision>
  <dcterms:created xsi:type="dcterms:W3CDTF">2026-07-09T18:36:45Z</dcterms:created>
  <dcterms:modified xsi:type="dcterms:W3CDTF">2026-07-18T23:52:56Z</dcterms:modified>
</cp:coreProperties>
</file>